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78" r:id="rId4"/>
    <p:sldId id="279" r:id="rId5"/>
    <p:sldId id="259" r:id="rId6"/>
    <p:sldId id="280" r:id="rId7"/>
    <p:sldId id="294" r:id="rId8"/>
    <p:sldId id="260" r:id="rId9"/>
    <p:sldId id="281" r:id="rId10"/>
    <p:sldId id="282" r:id="rId11"/>
    <p:sldId id="283" r:id="rId12"/>
    <p:sldId id="284" r:id="rId13"/>
    <p:sldId id="261" r:id="rId14"/>
    <p:sldId id="262" r:id="rId15"/>
    <p:sldId id="263" r:id="rId16"/>
    <p:sldId id="264" r:id="rId17"/>
    <p:sldId id="265" r:id="rId18"/>
    <p:sldId id="285" r:id="rId19"/>
    <p:sldId id="286" r:id="rId20"/>
    <p:sldId id="287" r:id="rId21"/>
    <p:sldId id="288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89" r:id="rId31"/>
    <p:sldId id="290" r:id="rId32"/>
    <p:sldId id="291" r:id="rId33"/>
    <p:sldId id="274" r:id="rId34"/>
    <p:sldId id="29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EE401711-02DC-4F5A-B0A4-D7A4CFB82638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956048"/>
            <a:ext cx="2990088" cy="914400"/>
          </a:xfrm>
          <a:noFill/>
        </p:spPr>
        <p:txBody>
          <a:bodyPr wrap="square" rtlCol="0">
            <a:spAutoFit/>
          </a:bodyPr>
          <a:lstStyle>
            <a:lvl1pPr>
              <a:defRPr lang="en-US" sz="42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980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BD-BA89-4B92-9DBC-679F61142570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2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CB5C7-A3C7-439B-802A-DFE3FCA7ADBD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804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65EA-47B7-4DBF-958B-A3D4DA4F431A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5913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4AAA-CF98-48DB-9517-D7ADD1FD1213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88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F696-D0E7-4C66-925E-251F9C0B0F21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49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32E-4FBC-4B01-A175-6B1CAC9B226D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1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AFC5-17E4-4A26-A144-49682BD36ECA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773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79482-E0DA-4858-9A19-F8B792C0C3D9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9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0A69-C0BC-4A5A-8FE4-5D0B5D0F11EE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0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B61-F054-442D-881D-6A81C2774BFE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83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CD3A-8283-4FC4-856C-D5E0BF662449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6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FEE8-FC08-4C54-BE1B-81CB6CA05FC8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6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A528B-AADB-4276-9F0D-B13FCF86F309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62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6497F-A1E4-4C0B-8811-954A59B26923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24E7-1432-4F89-B9E6-59843C6C91FE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AD9C-D29C-4D1E-A739-CC3C95B41085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1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C48ED7C-D9A5-4EA8-B309-6E368BFA8F2B}" type="datetimeFigureOut">
              <a:rPr lang="en-US" smtClean="0"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09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7445" y="1315232"/>
            <a:ext cx="6526061" cy="240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REASON CHRIST CAME</a:t>
            </a:r>
          </a:p>
          <a:p>
            <a:pPr algn="ctr">
              <a:lnSpc>
                <a:spcPct val="107000"/>
              </a:lnSpc>
            </a:pPr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1:1-3; 8:27-38</a:t>
            </a:r>
            <a:endParaRPr lang="en-US" sz="4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54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2" y="626303"/>
            <a:ext cx="7152361" cy="4757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Yet, people came to Him for personal benefits, healing, provisions; to be entertained rather than seeking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honor Him as their King!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1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3" y="601251"/>
            <a:ext cx="691436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What do most people today want from Jesus?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Did He come simply to make our lives pleasant or to be our Lord and King? 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0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3" y="726511"/>
            <a:ext cx="69018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did not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come to be a  status symbol, or someone to be admired at or even regarded as a good man, a prophet, a teacher and an example!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705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3464" y="501043"/>
            <a:ext cx="7377830" cy="399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INACCURATE UNDERSTANDING OF CHRIST NO MATTER HOW FLATTERING IT MAY SOUND  IS DEMEANING AND BLASPHEMOUS.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60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152" y="433714"/>
            <a:ext cx="7415408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REVEALED HIMSELF AS THE MESSIAH, THE SON OF GOD! v. 29 </a:t>
            </a:r>
          </a:p>
          <a:p>
            <a:pPr algn="ctr">
              <a:lnSpc>
                <a:spcPct val="107000"/>
              </a:lnSpc>
            </a:pPr>
            <a:endParaRPr lang="en-US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16:16</a:t>
            </a: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88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838" y="901874"/>
            <a:ext cx="8129391" cy="290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 GOD’S ANOINTED ONE: 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Prophet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Word (Heb. 1:1-3)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Priest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Sacrifice (Heb. 6:20)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King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Deliverer (Matt. 1:1)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827" y="1027136"/>
            <a:ext cx="6889315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GOD’S ETERNAL INCARNATE SON -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</a:pP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1:1-3,14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Col. 1:15-20; 2:9-10</a:t>
            </a:r>
          </a:p>
        </p:txBody>
      </p:sp>
    </p:spTree>
    <p:extLst>
      <p:ext uri="{BB962C8B-B14F-4D97-AF65-F5344CB8AC3E}">
        <p14:creationId xmlns:p14="http://schemas.microsoft.com/office/powerpoint/2010/main" val="1013300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776" y="613776"/>
            <a:ext cx="7120524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 GOD WORTHY OF REVERENCE/AWE – v.30</a:t>
            </a:r>
          </a:p>
          <a:p>
            <a:pPr>
              <a:lnSpc>
                <a:spcPct val="107000"/>
              </a:lnSpc>
            </a:pPr>
            <a:endParaRPr lang="en-US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Matt. 16:17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20:28-29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548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000" y="613776"/>
            <a:ext cx="7505700" cy="4057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C.S. LEWIS’ TRILEMMA:</a:t>
            </a:r>
          </a:p>
          <a:p>
            <a:pPr>
              <a:lnSpc>
                <a:spcPct val="107000"/>
              </a:lnSpc>
            </a:pP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CLAIMED TO BE GOD     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If False: Liar, Lunatic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If True: Lord – accept or reject? 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866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776" y="613776"/>
            <a:ext cx="6688899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CHRISTIANITY BEGINS AND ENDS WITH CHRIST!  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NO CHRISTIANITY WITHOUT CHRIST!</a:t>
            </a:r>
          </a:p>
        </p:txBody>
      </p:sp>
    </p:spTree>
    <p:extLst>
      <p:ext uri="{BB962C8B-B14F-4D97-AF65-F5344CB8AC3E}">
        <p14:creationId xmlns:p14="http://schemas.microsoft.com/office/powerpoint/2010/main" val="216065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9036" y="713983"/>
            <a:ext cx="7027101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Throughout the years, there has been an outpouring of attacks on Christianity at its core, their main target is – Jesus Christ. </a:t>
            </a:r>
            <a:endParaRPr lang="en-US" sz="5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76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8620" y="425886"/>
            <a:ext cx="7164887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truth concerning Christ is the key to a right relationship with God! </a:t>
            </a:r>
          </a:p>
          <a:p>
            <a:pPr algn="ctr">
              <a:lnSpc>
                <a:spcPct val="107000"/>
              </a:lnSpc>
            </a:pPr>
            <a:endParaRPr lang="en-US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17:3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 John 5:20 </a:t>
            </a:r>
          </a:p>
        </p:txBody>
      </p:sp>
    </p:spTree>
    <p:extLst>
      <p:ext uri="{BB962C8B-B14F-4D97-AF65-F5344CB8AC3E}">
        <p14:creationId xmlns:p14="http://schemas.microsoft.com/office/powerpoint/2010/main" val="107948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420" y="363256"/>
            <a:ext cx="7703679" cy="46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True knowledge of Christ does not come from our own spiritual, intellectual ability (Matt. 16:17).       </a:t>
            </a:r>
          </a:p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comes as a gift to us, as God reveals His Son to our hearts!</a:t>
            </a:r>
          </a:p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Cor. 2:14; John 6:44</a:t>
            </a:r>
          </a:p>
        </p:txBody>
      </p:sp>
    </p:spTree>
    <p:extLst>
      <p:ext uri="{BB962C8B-B14F-4D97-AF65-F5344CB8AC3E}">
        <p14:creationId xmlns:p14="http://schemas.microsoft.com/office/powerpoint/2010/main" val="312074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64504"/>
            <a:ext cx="6501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TO REDEEM US FROM OUR SINS -  vss. 31-33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3350" y="415789"/>
            <a:ext cx="6033440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His Suffering, Death and Resurrection - v. 31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Luke 24:25-27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Isa. 53:10-12</a:t>
            </a:r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24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4815" y="1200147"/>
            <a:ext cx="6756056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 His Sacrifice on the Cross </a:t>
            </a:r>
          </a:p>
          <a:p>
            <a:pPr>
              <a:lnSpc>
                <a:spcPct val="107000"/>
              </a:lnSpc>
            </a:pPr>
            <a:endParaRPr lang="nn-NO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nn-NO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Cor. 5:21;  1 Pet. 3:18; Heb. 9:28; 10:9-22</a:t>
            </a: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90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0195" y="982933"/>
            <a:ext cx="6662791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10:45</a:t>
            </a:r>
          </a:p>
          <a:p>
            <a:pPr algn="ctr">
              <a:lnSpc>
                <a:spcPct val="107000"/>
              </a:lnSpc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“For even the Son of Man did not come to be served but to serve and to give His life as a ransom for many.”</a:t>
            </a:r>
          </a:p>
        </p:txBody>
      </p:sp>
    </p:spTree>
    <p:extLst>
      <p:ext uri="{BB962C8B-B14F-4D97-AF65-F5344CB8AC3E}">
        <p14:creationId xmlns:p14="http://schemas.microsoft.com/office/powerpoint/2010/main" val="42002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3685" y="559082"/>
            <a:ext cx="6882244" cy="46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BABY IN THE MANGER HAS BECOME OUR SIN BEARER SO WE CAN BE SAVED FOREVER!</a:t>
            </a:r>
          </a:p>
          <a:p>
            <a:pPr>
              <a:lnSpc>
                <a:spcPct val="107000"/>
              </a:lnSpc>
            </a:pP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Cor. 1:18</a:t>
            </a:r>
          </a:p>
          <a:p>
            <a:pPr>
              <a:lnSpc>
                <a:spcPct val="107000"/>
              </a:lnSpc>
            </a:pP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4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359" y="599337"/>
            <a:ext cx="7302674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CHRIST’S COMING 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MEANINGFUL TO US WHEN WE RECOGNIZE THE GOD THAT HE IS AND THAT HE HAS COME TO SAVE SINNERS!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667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8904" y="876823"/>
            <a:ext cx="6922196" cy="1615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TO RECEIVE OUR WORSHIP - vss. 34-38</a:t>
            </a:r>
          </a:p>
        </p:txBody>
      </p:sp>
    </p:spTree>
    <p:extLst>
      <p:ext uri="{BB962C8B-B14F-4D97-AF65-F5344CB8AC3E}">
        <p14:creationId xmlns:p14="http://schemas.microsoft.com/office/powerpoint/2010/main" val="577039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1978" y="1189973"/>
            <a:ext cx="64007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TRUTH MUST NOT BE IGNORED.  IT MUST BE UNDERSTOOD AND BELIEVED!</a:t>
            </a:r>
          </a:p>
        </p:txBody>
      </p:sp>
    </p:spTree>
    <p:extLst>
      <p:ext uri="{BB962C8B-B14F-4D97-AF65-F5344CB8AC3E}">
        <p14:creationId xmlns:p14="http://schemas.microsoft.com/office/powerpoint/2010/main" val="156431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652A55-5A00-48D7-B663-E5908DD83886}"/>
              </a:ext>
            </a:extLst>
          </p:cNvPr>
          <p:cNvSpPr txBox="1"/>
          <p:nvPr/>
        </p:nvSpPr>
        <p:spPr>
          <a:xfrm>
            <a:off x="137787" y="423796"/>
            <a:ext cx="7761613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/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 our faith been undermined by fantasies and lies presented under the guise of “truth”?  </a:t>
            </a:r>
          </a:p>
          <a:p>
            <a:pPr marL="685800"/>
            <a:endParaRPr lang="en-US" sz="11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/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we have any reason to doubt the divinity of Christ </a:t>
            </a:r>
            <a:r>
              <a:rPr lang="en-US" sz="3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truthfulness of Christianity? </a:t>
            </a:r>
            <a:endParaRPr lang="en-PH" sz="3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5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9764" y="1290181"/>
            <a:ext cx="622543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1.  RESPOND IN TRUE HUMILITY AND FULL SURRENDER!</a:t>
            </a:r>
          </a:p>
        </p:txBody>
      </p:sp>
    </p:spTree>
    <p:extLst>
      <p:ext uri="{BB962C8B-B14F-4D97-AF65-F5344CB8AC3E}">
        <p14:creationId xmlns:p14="http://schemas.microsoft.com/office/powerpoint/2010/main" val="11047729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245" y="1402915"/>
            <a:ext cx="657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2.  KNOW CHRIST’S WORTH AND LIVE IN TRUE DEVOTION TO HIM!</a:t>
            </a:r>
          </a:p>
        </p:txBody>
      </p:sp>
    </p:spTree>
    <p:extLst>
      <p:ext uri="{BB962C8B-B14F-4D97-AF65-F5344CB8AC3E}">
        <p14:creationId xmlns:p14="http://schemas.microsoft.com/office/powerpoint/2010/main" val="375643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405" y="1315232"/>
            <a:ext cx="67515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3.  DECLARE HIS WORD, SPEAK MORE OF HIM AND SERVE HIM WHOLEHEARTEDLY!</a:t>
            </a:r>
          </a:p>
        </p:txBody>
      </p:sp>
    </p:spTree>
    <p:extLst>
      <p:ext uri="{BB962C8B-B14F-4D97-AF65-F5344CB8AC3E}">
        <p14:creationId xmlns:p14="http://schemas.microsoft.com/office/powerpoint/2010/main" val="116439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838" y="1024298"/>
            <a:ext cx="8016657" cy="3407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REASON HE CAME:          TO REVEAL HIMSELF AS GOD, </a:t>
            </a:r>
            <a:r>
              <a:rPr lang="en-US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REDEEM US FROM OUR SINS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TO RECEIVE OUR WORSHIP!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805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B0A29E-E5C6-4F62-9182-1132697A5633}"/>
              </a:ext>
            </a:extLst>
          </p:cNvPr>
          <p:cNvSpPr txBox="1"/>
          <p:nvPr/>
        </p:nvSpPr>
        <p:spPr>
          <a:xfrm>
            <a:off x="215901" y="622301"/>
            <a:ext cx="7875914" cy="465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WE APPROACH THIS CHRISTMAS, MAY WE ALSO KNOW OUR TRUE REASON FOR BEING - TO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LIVE FOR HIM, FULFILL OUR MISSION AND SEEK TO GLORIFY HIM ALWAYS!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62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652A55-5A00-48D7-B663-E5908DD83886}"/>
              </a:ext>
            </a:extLst>
          </p:cNvPr>
          <p:cNvSpPr txBox="1"/>
          <p:nvPr/>
        </p:nvSpPr>
        <p:spPr>
          <a:xfrm>
            <a:off x="350729" y="463462"/>
            <a:ext cx="751561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Have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our Christian forefathers been deceived or even deceived others?</a:t>
            </a:r>
          </a:p>
          <a:p>
            <a:pPr marL="685800"/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answer is obviously, NO!  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1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151" y="212942"/>
            <a:ext cx="7252571" cy="4791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COMPARING THE GOSPELS: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and Luke – give details of Christ’s birth; 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- more theological in his approach.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– reveals the Christmas story not at the beginning, but in the middle!</a:t>
            </a:r>
            <a:endParaRPr lang="en-US" sz="3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24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864C37-EE16-4BFB-B5CC-0D4402700FE9}"/>
              </a:ext>
            </a:extLst>
          </p:cNvPr>
          <p:cNvSpPr txBox="1"/>
          <p:nvPr/>
        </p:nvSpPr>
        <p:spPr>
          <a:xfrm>
            <a:off x="271223" y="551146"/>
            <a:ext cx="7615477" cy="5494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1:1: 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“…the gospel of Jesus Christ, the Son of God.”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Chapters 1- Ch. 8:26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Purpose</a:t>
            </a: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Present Jesus to converts from the Roman world highlighting </a:t>
            </a: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His works (actions) and ministry (mission).</a:t>
            </a:r>
            <a:endParaRPr lang="en-US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64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864C37-EE16-4BFB-B5CC-0D4402700FE9}"/>
              </a:ext>
            </a:extLst>
          </p:cNvPr>
          <p:cNvSpPr txBox="1"/>
          <p:nvPr/>
        </p:nvSpPr>
        <p:spPr>
          <a:xfrm>
            <a:off x="588723" y="551146"/>
            <a:ext cx="7452987" cy="5633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Climax:  Mark 8:27-30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3600" b="1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do people say that I am</a:t>
            </a:r>
            <a:r>
              <a:rPr lang="en-US" sz="36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PETER’S CONFESSION OF CHRIST!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1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Chapter 8:31 – Ch. 16: Christ’s Suffering, Death and Resurrection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4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828" y="701458"/>
            <a:ext cx="6964470" cy="3201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REASONS CHRIST CAME:</a:t>
            </a:r>
          </a:p>
          <a:p>
            <a:pPr>
              <a:lnSpc>
                <a:spcPct val="107000"/>
              </a:lnSpc>
            </a:pP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 marL="257175" indent="-257175">
              <a:lnSpc>
                <a:spcPct val="107000"/>
              </a:lnSpc>
              <a:buFont typeface="+mj-lt"/>
              <a:buAutoNum type="arabicPeriod"/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TO </a:t>
            </a: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REVEAL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HIMSELF AS GOD! - vss. 27-30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556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ECA0FD-E9BF-492F-8541-F6AB30E682B2}"/>
              </a:ext>
            </a:extLst>
          </p:cNvPr>
          <p:cNvSpPr txBox="1"/>
          <p:nvPr/>
        </p:nvSpPr>
        <p:spPr>
          <a:xfrm>
            <a:off x="951977" y="350730"/>
            <a:ext cx="6939420" cy="4541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FALSE IDEAS ABOUT JESUS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v. 27-28</a:t>
            </a:r>
            <a:endParaRPr lang="en-PH" sz="10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PH" sz="10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Lunatic – Mark 3:21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Of the Devil -  Mark 3:22 </a:t>
            </a: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Prophet and Miracle worker – Mark 8:28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58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EE8011"/>
      </a:accent1>
      <a:accent2>
        <a:srgbClr val="CEC079"/>
      </a:accent2>
      <a:accent3>
        <a:srgbClr val="93A569"/>
      </a:accent3>
      <a:accent4>
        <a:srgbClr val="69A58B"/>
      </a:accent4>
      <a:accent5>
        <a:srgbClr val="6DAABD"/>
      </a:accent5>
      <a:accent6>
        <a:srgbClr val="B24A4B"/>
      </a:accent6>
      <a:hlink>
        <a:srgbClr val="EE8E11"/>
      </a:hlink>
      <a:folHlink>
        <a:srgbClr val="BFAE7F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410</TotalTime>
  <Words>775</Words>
  <Application>Microsoft Office PowerPoint</Application>
  <PresentationFormat>On-screen Show (4:3)</PresentationFormat>
  <Paragraphs>87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Impact</vt:lpstr>
      <vt:lpstr>Main Event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52</cp:revision>
  <dcterms:created xsi:type="dcterms:W3CDTF">2017-12-15T23:37:52Z</dcterms:created>
  <dcterms:modified xsi:type="dcterms:W3CDTF">2022-12-05T08:54:47Z</dcterms:modified>
</cp:coreProperties>
</file>