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6" r:id="rId4"/>
  </p:sldMasterIdLst>
  <p:notesMasterIdLst>
    <p:notesMasterId r:id="rId28"/>
  </p:notesMasterIdLst>
  <p:sldIdLst>
    <p:sldId id="280" r:id="rId5"/>
    <p:sldId id="281" r:id="rId6"/>
    <p:sldId id="282" r:id="rId7"/>
    <p:sldId id="283" r:id="rId8"/>
    <p:sldId id="284" r:id="rId9"/>
    <p:sldId id="285" r:id="rId10"/>
    <p:sldId id="286"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9" autoAdjust="0"/>
    <p:restoredTop sz="94619" autoAdjust="0"/>
  </p:normalViewPr>
  <p:slideViewPr>
    <p:cSldViewPr snapToGrid="0">
      <p:cViewPr varScale="1">
        <p:scale>
          <a:sx n="86" d="100"/>
          <a:sy n="86" d="100"/>
        </p:scale>
        <p:origin x="1157"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D01546-198A-4195-BCF8-F0FF54C90E5E}" type="datetimeFigureOut">
              <a:rPr lang="en-US" smtClean="0"/>
              <a:t>9/2/2022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6DE88F-1F85-4A27-9D34-D74A50E7B0DA}" type="slidenum">
              <a:rPr lang="en-US" smtClean="0"/>
              <a:t>‹#›</a:t>
            </a:fld>
            <a:endParaRPr lang="en-US" dirty="0"/>
          </a:p>
        </p:txBody>
      </p:sp>
    </p:spTree>
    <p:extLst>
      <p:ext uri="{BB962C8B-B14F-4D97-AF65-F5344CB8AC3E}">
        <p14:creationId xmlns:p14="http://schemas.microsoft.com/office/powerpoint/2010/main" val="3730091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7932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9128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7314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0852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2581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05186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16524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8887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1966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77277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6951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11032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80992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88694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81862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1124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7652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8675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9269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5875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4035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7808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0627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39DD0-8E11-A5F9-E8C3-6E4DD7174D3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PH"/>
          </a:p>
        </p:txBody>
      </p:sp>
      <p:sp>
        <p:nvSpPr>
          <p:cNvPr id="3" name="Subtitle 2">
            <a:extLst>
              <a:ext uri="{FF2B5EF4-FFF2-40B4-BE49-F238E27FC236}">
                <a16:creationId xmlns:a16="http://schemas.microsoft.com/office/drawing/2014/main" id="{A2B761F2-CB6B-3E3A-D308-13DEAA8382C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PH"/>
          </a:p>
        </p:txBody>
      </p:sp>
      <p:sp>
        <p:nvSpPr>
          <p:cNvPr id="4" name="Date Placeholder 3">
            <a:extLst>
              <a:ext uri="{FF2B5EF4-FFF2-40B4-BE49-F238E27FC236}">
                <a16:creationId xmlns:a16="http://schemas.microsoft.com/office/drawing/2014/main" id="{86EE7EBD-8662-C094-B3C3-652CFCBAE5C7}"/>
              </a:ext>
            </a:extLst>
          </p:cNvPr>
          <p:cNvSpPr>
            <a:spLocks noGrp="1"/>
          </p:cNvSpPr>
          <p:nvPr>
            <p:ph type="dt" sz="half" idx="10"/>
          </p:nvPr>
        </p:nvSpPr>
        <p:spPr/>
        <p:txBody>
          <a:bodyPr/>
          <a:lstStyle/>
          <a:p>
            <a:fld id="{88D38747-4367-4BD2-8D51-C97E202738E2}" type="datetime1">
              <a:rPr lang="en-US" smtClean="0"/>
              <a:t>9/2/2022</a:t>
            </a:fld>
            <a:endParaRPr lang="en-US" dirty="0"/>
          </a:p>
        </p:txBody>
      </p:sp>
      <p:sp>
        <p:nvSpPr>
          <p:cNvPr id="5" name="Footer Placeholder 4">
            <a:extLst>
              <a:ext uri="{FF2B5EF4-FFF2-40B4-BE49-F238E27FC236}">
                <a16:creationId xmlns:a16="http://schemas.microsoft.com/office/drawing/2014/main" id="{F36C8BF7-7C98-097B-CA2A-EF56C0E9C3A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C48B6E9-76A1-C319-E58A-85AD0078263B}"/>
              </a:ext>
            </a:extLst>
          </p:cNvPr>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094892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4A95E-D8C2-6E4D-E9E3-9AFF7601FA46}"/>
              </a:ext>
            </a:extLst>
          </p:cNvPr>
          <p:cNvSpPr>
            <a:spLocks noGrp="1"/>
          </p:cNvSpPr>
          <p:nvPr>
            <p:ph type="title"/>
          </p:nvPr>
        </p:nvSpPr>
        <p:spPr/>
        <p:txBody>
          <a:bodyPr/>
          <a:lstStyle/>
          <a:p>
            <a:r>
              <a:rPr lang="en-US"/>
              <a:t>Click to edit Master title style</a:t>
            </a:r>
            <a:endParaRPr lang="en-PH"/>
          </a:p>
        </p:txBody>
      </p:sp>
      <p:sp>
        <p:nvSpPr>
          <p:cNvPr id="3" name="Vertical Text Placeholder 2">
            <a:extLst>
              <a:ext uri="{FF2B5EF4-FFF2-40B4-BE49-F238E27FC236}">
                <a16:creationId xmlns:a16="http://schemas.microsoft.com/office/drawing/2014/main" id="{34E1E1D3-1439-84DA-5B9C-BC43809A3E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Date Placeholder 3">
            <a:extLst>
              <a:ext uri="{FF2B5EF4-FFF2-40B4-BE49-F238E27FC236}">
                <a16:creationId xmlns:a16="http://schemas.microsoft.com/office/drawing/2014/main" id="{4240A697-3BAB-9B1E-B38C-4430211ACE52}"/>
              </a:ext>
            </a:extLst>
          </p:cNvPr>
          <p:cNvSpPr>
            <a:spLocks noGrp="1"/>
          </p:cNvSpPr>
          <p:nvPr>
            <p:ph type="dt" sz="half" idx="10"/>
          </p:nvPr>
        </p:nvSpPr>
        <p:spPr/>
        <p:txBody>
          <a:bodyPr/>
          <a:lstStyle/>
          <a:p>
            <a:fld id="{073ED0CC-082F-4160-86E5-0D6041F12778}" type="datetime1">
              <a:rPr lang="en-US" smtClean="0"/>
              <a:t>9/2/2022</a:t>
            </a:fld>
            <a:endParaRPr lang="en-US" dirty="0"/>
          </a:p>
        </p:txBody>
      </p:sp>
      <p:sp>
        <p:nvSpPr>
          <p:cNvPr id="5" name="Footer Placeholder 4">
            <a:extLst>
              <a:ext uri="{FF2B5EF4-FFF2-40B4-BE49-F238E27FC236}">
                <a16:creationId xmlns:a16="http://schemas.microsoft.com/office/drawing/2014/main" id="{F600995C-C1CF-5242-B458-39D6C9B2EF5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79FDD5B-825B-D2B9-1BA6-D50DAA1D377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7255469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026F0E3-FFE8-F4FD-6058-C98CBC366816}"/>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PH"/>
          </a:p>
        </p:txBody>
      </p:sp>
      <p:sp>
        <p:nvSpPr>
          <p:cNvPr id="3" name="Vertical Text Placeholder 2">
            <a:extLst>
              <a:ext uri="{FF2B5EF4-FFF2-40B4-BE49-F238E27FC236}">
                <a16:creationId xmlns:a16="http://schemas.microsoft.com/office/drawing/2014/main" id="{93FF2613-59A8-6326-2469-23FC4E80F3D5}"/>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Date Placeholder 3">
            <a:extLst>
              <a:ext uri="{FF2B5EF4-FFF2-40B4-BE49-F238E27FC236}">
                <a16:creationId xmlns:a16="http://schemas.microsoft.com/office/drawing/2014/main" id="{9785C8A1-809B-8C1A-F42D-3011F1AA97C9}"/>
              </a:ext>
            </a:extLst>
          </p:cNvPr>
          <p:cNvSpPr>
            <a:spLocks noGrp="1"/>
          </p:cNvSpPr>
          <p:nvPr>
            <p:ph type="dt" sz="half" idx="10"/>
          </p:nvPr>
        </p:nvSpPr>
        <p:spPr/>
        <p:txBody>
          <a:bodyPr/>
          <a:lstStyle/>
          <a:p>
            <a:fld id="{073ED0CC-082F-4160-86E5-0D6041F12778}" type="datetime1">
              <a:rPr lang="en-US" smtClean="0"/>
              <a:t>9/2/2022</a:t>
            </a:fld>
            <a:endParaRPr lang="en-US" dirty="0"/>
          </a:p>
        </p:txBody>
      </p:sp>
      <p:sp>
        <p:nvSpPr>
          <p:cNvPr id="5" name="Footer Placeholder 4">
            <a:extLst>
              <a:ext uri="{FF2B5EF4-FFF2-40B4-BE49-F238E27FC236}">
                <a16:creationId xmlns:a16="http://schemas.microsoft.com/office/drawing/2014/main" id="{D0A634CE-5C78-4C96-42B0-9BA628446BC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988E059-60FE-BAB7-0BB0-D0C3F643F49A}"/>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3753091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51158-56B7-2C38-A04E-4660847A21F2}"/>
              </a:ext>
            </a:extLst>
          </p:cNvPr>
          <p:cNvSpPr>
            <a:spLocks noGrp="1"/>
          </p:cNvSpPr>
          <p:nvPr>
            <p:ph type="title"/>
          </p:nvPr>
        </p:nvSpPr>
        <p:spPr/>
        <p:txBody>
          <a:bodyPr/>
          <a:lstStyle/>
          <a:p>
            <a:r>
              <a:rPr lang="en-US"/>
              <a:t>Click to edit Master title style</a:t>
            </a:r>
            <a:endParaRPr lang="en-PH"/>
          </a:p>
        </p:txBody>
      </p:sp>
      <p:sp>
        <p:nvSpPr>
          <p:cNvPr id="3" name="Content Placeholder 2">
            <a:extLst>
              <a:ext uri="{FF2B5EF4-FFF2-40B4-BE49-F238E27FC236}">
                <a16:creationId xmlns:a16="http://schemas.microsoft.com/office/drawing/2014/main" id="{F1675E08-BC45-36EA-CE0A-09F6B711DC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Date Placeholder 3">
            <a:extLst>
              <a:ext uri="{FF2B5EF4-FFF2-40B4-BE49-F238E27FC236}">
                <a16:creationId xmlns:a16="http://schemas.microsoft.com/office/drawing/2014/main" id="{A727CAD2-B1DC-F84E-A396-EF2D88B3A6F4}"/>
              </a:ext>
            </a:extLst>
          </p:cNvPr>
          <p:cNvSpPr>
            <a:spLocks noGrp="1"/>
          </p:cNvSpPr>
          <p:nvPr>
            <p:ph type="dt" sz="half" idx="10"/>
          </p:nvPr>
        </p:nvSpPr>
        <p:spPr/>
        <p:txBody>
          <a:bodyPr/>
          <a:lstStyle/>
          <a:p>
            <a:fld id="{73C55A3C-5767-4844-A0A3-83778C2E5409}" type="datetime1">
              <a:rPr lang="en-US" smtClean="0"/>
              <a:t>9/2/2022</a:t>
            </a:fld>
            <a:endParaRPr lang="en-US" dirty="0"/>
          </a:p>
        </p:txBody>
      </p:sp>
      <p:sp>
        <p:nvSpPr>
          <p:cNvPr id="5" name="Footer Placeholder 4">
            <a:extLst>
              <a:ext uri="{FF2B5EF4-FFF2-40B4-BE49-F238E27FC236}">
                <a16:creationId xmlns:a16="http://schemas.microsoft.com/office/drawing/2014/main" id="{FA9C784D-C11D-3518-04BA-3DB831E6FAB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C5E3AC1-697B-5399-8473-A287B811CB31}"/>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29601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BA672-3087-D9E4-A9EB-657E69F9F20A}"/>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PH"/>
          </a:p>
        </p:txBody>
      </p:sp>
      <p:sp>
        <p:nvSpPr>
          <p:cNvPr id="3" name="Text Placeholder 2">
            <a:extLst>
              <a:ext uri="{FF2B5EF4-FFF2-40B4-BE49-F238E27FC236}">
                <a16:creationId xmlns:a16="http://schemas.microsoft.com/office/drawing/2014/main" id="{BA54456F-3F86-912C-3E08-AE7E0C75A519}"/>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C217E0-588D-2CA2-BA6B-77423109597F}"/>
              </a:ext>
            </a:extLst>
          </p:cNvPr>
          <p:cNvSpPr>
            <a:spLocks noGrp="1"/>
          </p:cNvSpPr>
          <p:nvPr>
            <p:ph type="dt" sz="half" idx="10"/>
          </p:nvPr>
        </p:nvSpPr>
        <p:spPr/>
        <p:txBody>
          <a:bodyPr/>
          <a:lstStyle/>
          <a:p>
            <a:fld id="{CAE507A8-A5CF-4D38-AB86-7EDDA87A85D4}" type="datetime1">
              <a:rPr lang="en-US" smtClean="0"/>
              <a:t>9/2/2022</a:t>
            </a:fld>
            <a:endParaRPr lang="en-US" dirty="0"/>
          </a:p>
        </p:txBody>
      </p:sp>
      <p:sp>
        <p:nvSpPr>
          <p:cNvPr id="5" name="Footer Placeholder 4">
            <a:extLst>
              <a:ext uri="{FF2B5EF4-FFF2-40B4-BE49-F238E27FC236}">
                <a16:creationId xmlns:a16="http://schemas.microsoft.com/office/drawing/2014/main" id="{E17B36AF-3DF0-62FB-7C01-9F6593E3B3D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DB3E223-96D4-20E8-DA49-2989999F10E8}"/>
              </a:ext>
            </a:extLst>
          </p:cNvPr>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649543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CBBBD-967B-4EEF-8641-E9821D36C462}"/>
              </a:ext>
            </a:extLst>
          </p:cNvPr>
          <p:cNvSpPr>
            <a:spLocks noGrp="1"/>
          </p:cNvSpPr>
          <p:nvPr>
            <p:ph type="title"/>
          </p:nvPr>
        </p:nvSpPr>
        <p:spPr/>
        <p:txBody>
          <a:bodyPr/>
          <a:lstStyle/>
          <a:p>
            <a:r>
              <a:rPr lang="en-US"/>
              <a:t>Click to edit Master title style</a:t>
            </a:r>
            <a:endParaRPr lang="en-PH"/>
          </a:p>
        </p:txBody>
      </p:sp>
      <p:sp>
        <p:nvSpPr>
          <p:cNvPr id="3" name="Content Placeholder 2">
            <a:extLst>
              <a:ext uri="{FF2B5EF4-FFF2-40B4-BE49-F238E27FC236}">
                <a16:creationId xmlns:a16="http://schemas.microsoft.com/office/drawing/2014/main" id="{A87BA6EA-CC7B-D8B3-683D-780A16A256AB}"/>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Content Placeholder 3">
            <a:extLst>
              <a:ext uri="{FF2B5EF4-FFF2-40B4-BE49-F238E27FC236}">
                <a16:creationId xmlns:a16="http://schemas.microsoft.com/office/drawing/2014/main" id="{7E16A5B5-BF89-2F0B-03A7-95CC9926A753}"/>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5" name="Date Placeholder 4">
            <a:extLst>
              <a:ext uri="{FF2B5EF4-FFF2-40B4-BE49-F238E27FC236}">
                <a16:creationId xmlns:a16="http://schemas.microsoft.com/office/drawing/2014/main" id="{7897CD53-DC0C-D8A0-5266-32A6D94F8DD4}"/>
              </a:ext>
            </a:extLst>
          </p:cNvPr>
          <p:cNvSpPr>
            <a:spLocks noGrp="1"/>
          </p:cNvSpPr>
          <p:nvPr>
            <p:ph type="dt" sz="half" idx="10"/>
          </p:nvPr>
        </p:nvSpPr>
        <p:spPr/>
        <p:txBody>
          <a:bodyPr/>
          <a:lstStyle/>
          <a:p>
            <a:fld id="{BDFCD27C-8599-43EF-BA1D-14DDC1946E06}" type="datetime1">
              <a:rPr lang="en-US" smtClean="0"/>
              <a:t>9/2/2022</a:t>
            </a:fld>
            <a:endParaRPr lang="en-US" dirty="0"/>
          </a:p>
        </p:txBody>
      </p:sp>
      <p:sp>
        <p:nvSpPr>
          <p:cNvPr id="6" name="Footer Placeholder 5">
            <a:extLst>
              <a:ext uri="{FF2B5EF4-FFF2-40B4-BE49-F238E27FC236}">
                <a16:creationId xmlns:a16="http://schemas.microsoft.com/office/drawing/2014/main" id="{0CB1B4A1-EF53-A6F0-BBCF-3D5981D554B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B36C708-3DB3-864D-8FBD-98D60A07D58B}"/>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662696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51900-D55C-DB67-B560-B6A6EEE11C4A}"/>
              </a:ext>
            </a:extLst>
          </p:cNvPr>
          <p:cNvSpPr>
            <a:spLocks noGrp="1"/>
          </p:cNvSpPr>
          <p:nvPr>
            <p:ph type="title"/>
          </p:nvPr>
        </p:nvSpPr>
        <p:spPr>
          <a:xfrm>
            <a:off x="629841" y="365126"/>
            <a:ext cx="7886700" cy="1325563"/>
          </a:xfrm>
        </p:spPr>
        <p:txBody>
          <a:bodyPr/>
          <a:lstStyle/>
          <a:p>
            <a:r>
              <a:rPr lang="en-US"/>
              <a:t>Click to edit Master title style</a:t>
            </a:r>
            <a:endParaRPr lang="en-PH"/>
          </a:p>
        </p:txBody>
      </p:sp>
      <p:sp>
        <p:nvSpPr>
          <p:cNvPr id="3" name="Text Placeholder 2">
            <a:extLst>
              <a:ext uri="{FF2B5EF4-FFF2-40B4-BE49-F238E27FC236}">
                <a16:creationId xmlns:a16="http://schemas.microsoft.com/office/drawing/2014/main" id="{5D793FD9-8D85-7618-38C2-E351449BD07C}"/>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D455DB2F-1A54-F120-64F9-8EF198560758}"/>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5" name="Text Placeholder 4">
            <a:extLst>
              <a:ext uri="{FF2B5EF4-FFF2-40B4-BE49-F238E27FC236}">
                <a16:creationId xmlns:a16="http://schemas.microsoft.com/office/drawing/2014/main" id="{524DCC2A-DAFC-7C4E-8AB6-EE343411C692}"/>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E6EF2594-0276-A00A-6B41-CDCB04656542}"/>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7" name="Date Placeholder 6">
            <a:extLst>
              <a:ext uri="{FF2B5EF4-FFF2-40B4-BE49-F238E27FC236}">
                <a16:creationId xmlns:a16="http://schemas.microsoft.com/office/drawing/2014/main" id="{B8012B39-054D-D75B-50B7-FB811480212F}"/>
              </a:ext>
            </a:extLst>
          </p:cNvPr>
          <p:cNvSpPr>
            <a:spLocks noGrp="1"/>
          </p:cNvSpPr>
          <p:nvPr>
            <p:ph type="dt" sz="half" idx="10"/>
          </p:nvPr>
        </p:nvSpPr>
        <p:spPr/>
        <p:txBody>
          <a:bodyPr/>
          <a:lstStyle/>
          <a:p>
            <a:fld id="{49343D99-809A-49C0-96E5-4250D0B498EE}" type="datetime1">
              <a:rPr lang="en-US" smtClean="0"/>
              <a:t>9/2/2022</a:t>
            </a:fld>
            <a:endParaRPr lang="en-US" dirty="0"/>
          </a:p>
        </p:txBody>
      </p:sp>
      <p:sp>
        <p:nvSpPr>
          <p:cNvPr id="8" name="Footer Placeholder 7">
            <a:extLst>
              <a:ext uri="{FF2B5EF4-FFF2-40B4-BE49-F238E27FC236}">
                <a16:creationId xmlns:a16="http://schemas.microsoft.com/office/drawing/2014/main" id="{F09D14FA-67CE-976F-0DE8-C08DECF27BB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4584B90-D9E9-08E5-00E1-7A3C0BECAEE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24441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88E25-AE9E-4814-4661-04BE45DEAD99}"/>
              </a:ext>
            </a:extLst>
          </p:cNvPr>
          <p:cNvSpPr>
            <a:spLocks noGrp="1"/>
          </p:cNvSpPr>
          <p:nvPr>
            <p:ph type="title"/>
          </p:nvPr>
        </p:nvSpPr>
        <p:spPr/>
        <p:txBody>
          <a:bodyPr/>
          <a:lstStyle/>
          <a:p>
            <a:r>
              <a:rPr lang="en-US"/>
              <a:t>Click to edit Master title style</a:t>
            </a:r>
            <a:endParaRPr lang="en-PH"/>
          </a:p>
        </p:txBody>
      </p:sp>
      <p:sp>
        <p:nvSpPr>
          <p:cNvPr id="3" name="Date Placeholder 2">
            <a:extLst>
              <a:ext uri="{FF2B5EF4-FFF2-40B4-BE49-F238E27FC236}">
                <a16:creationId xmlns:a16="http://schemas.microsoft.com/office/drawing/2014/main" id="{E6AA83DF-88C8-7D9C-0910-249B63372DB4}"/>
              </a:ext>
            </a:extLst>
          </p:cNvPr>
          <p:cNvSpPr>
            <a:spLocks noGrp="1"/>
          </p:cNvSpPr>
          <p:nvPr>
            <p:ph type="dt" sz="half" idx="10"/>
          </p:nvPr>
        </p:nvSpPr>
        <p:spPr/>
        <p:txBody>
          <a:bodyPr/>
          <a:lstStyle/>
          <a:p>
            <a:fld id="{A143DE9B-B678-4EFB-BB7D-A4370204A0B0}" type="datetime1">
              <a:rPr lang="en-US" smtClean="0"/>
              <a:t>9/2/2022</a:t>
            </a:fld>
            <a:endParaRPr lang="en-US" dirty="0"/>
          </a:p>
        </p:txBody>
      </p:sp>
      <p:sp>
        <p:nvSpPr>
          <p:cNvPr id="4" name="Footer Placeholder 3">
            <a:extLst>
              <a:ext uri="{FF2B5EF4-FFF2-40B4-BE49-F238E27FC236}">
                <a16:creationId xmlns:a16="http://schemas.microsoft.com/office/drawing/2014/main" id="{B83FF0BF-B81C-237F-6EAC-8D91BDF6B87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A7405F0-E630-431E-2154-8E94D5AF26B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99878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8953D7-0DFA-A34C-D660-7C3B32481989}"/>
              </a:ext>
            </a:extLst>
          </p:cNvPr>
          <p:cNvSpPr>
            <a:spLocks noGrp="1"/>
          </p:cNvSpPr>
          <p:nvPr>
            <p:ph type="dt" sz="half" idx="10"/>
          </p:nvPr>
        </p:nvSpPr>
        <p:spPr/>
        <p:txBody>
          <a:bodyPr/>
          <a:lstStyle/>
          <a:p>
            <a:fld id="{E68812DA-F765-4142-A6A3-A8ED7235E082}" type="datetime1">
              <a:rPr lang="en-US" smtClean="0"/>
              <a:t>9/2/2022</a:t>
            </a:fld>
            <a:endParaRPr lang="en-US" dirty="0"/>
          </a:p>
        </p:txBody>
      </p:sp>
      <p:sp>
        <p:nvSpPr>
          <p:cNvPr id="3" name="Footer Placeholder 2">
            <a:extLst>
              <a:ext uri="{FF2B5EF4-FFF2-40B4-BE49-F238E27FC236}">
                <a16:creationId xmlns:a16="http://schemas.microsoft.com/office/drawing/2014/main" id="{00317C70-80CC-7BE8-5960-D2A6A03A40A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2048BAE-F341-6DF9-53B9-C01B72D99CF4}"/>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59063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E1EE3-3237-3C4A-0E44-B4A0B35D1D9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PH"/>
          </a:p>
        </p:txBody>
      </p:sp>
      <p:sp>
        <p:nvSpPr>
          <p:cNvPr id="3" name="Content Placeholder 2">
            <a:extLst>
              <a:ext uri="{FF2B5EF4-FFF2-40B4-BE49-F238E27FC236}">
                <a16:creationId xmlns:a16="http://schemas.microsoft.com/office/drawing/2014/main" id="{4800CBB9-D776-53FC-9FF6-700495A9FEC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Text Placeholder 3">
            <a:extLst>
              <a:ext uri="{FF2B5EF4-FFF2-40B4-BE49-F238E27FC236}">
                <a16:creationId xmlns:a16="http://schemas.microsoft.com/office/drawing/2014/main" id="{E8E2646D-3046-019D-658D-0D70E5EF576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C1531E2-663B-D207-6E41-79E547197BCE}"/>
              </a:ext>
            </a:extLst>
          </p:cNvPr>
          <p:cNvSpPr>
            <a:spLocks noGrp="1"/>
          </p:cNvSpPr>
          <p:nvPr>
            <p:ph type="dt" sz="half" idx="10"/>
          </p:nvPr>
        </p:nvSpPr>
        <p:spPr/>
        <p:txBody>
          <a:bodyPr/>
          <a:lstStyle/>
          <a:p>
            <a:fld id="{3E0277FD-7DE6-41D4-930D-AC99F5AFE54E}" type="datetime1">
              <a:rPr lang="en-US" smtClean="0"/>
              <a:t>9/2/2022</a:t>
            </a:fld>
            <a:endParaRPr lang="en-US" dirty="0"/>
          </a:p>
        </p:txBody>
      </p:sp>
      <p:sp>
        <p:nvSpPr>
          <p:cNvPr id="6" name="Footer Placeholder 5">
            <a:extLst>
              <a:ext uri="{FF2B5EF4-FFF2-40B4-BE49-F238E27FC236}">
                <a16:creationId xmlns:a16="http://schemas.microsoft.com/office/drawing/2014/main" id="{2E5161A0-AFC4-B76B-8FCD-FAAA54046B6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7798FA7-C634-64C7-A730-B0102BCFCB1F}"/>
              </a:ext>
            </a:extLst>
          </p:cNvPr>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4189983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BDDCC-DC54-EFAC-9FA7-E644B6D6FFA9}"/>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PH"/>
          </a:p>
        </p:txBody>
      </p:sp>
      <p:sp>
        <p:nvSpPr>
          <p:cNvPr id="3" name="Picture Placeholder 2">
            <a:extLst>
              <a:ext uri="{FF2B5EF4-FFF2-40B4-BE49-F238E27FC236}">
                <a16:creationId xmlns:a16="http://schemas.microsoft.com/office/drawing/2014/main" id="{7D992B71-B905-3D35-1D04-7756B4A501E9}"/>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PH"/>
          </a:p>
        </p:txBody>
      </p:sp>
      <p:sp>
        <p:nvSpPr>
          <p:cNvPr id="4" name="Text Placeholder 3">
            <a:extLst>
              <a:ext uri="{FF2B5EF4-FFF2-40B4-BE49-F238E27FC236}">
                <a16:creationId xmlns:a16="http://schemas.microsoft.com/office/drawing/2014/main" id="{2EC00616-73B4-2D40-C3C5-6D958984B23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1804330D-E1A5-1956-DD98-5437DCEF2C5F}"/>
              </a:ext>
            </a:extLst>
          </p:cNvPr>
          <p:cNvSpPr>
            <a:spLocks noGrp="1"/>
          </p:cNvSpPr>
          <p:nvPr>
            <p:ph type="dt" sz="half" idx="10"/>
          </p:nvPr>
        </p:nvSpPr>
        <p:spPr/>
        <p:txBody>
          <a:bodyPr/>
          <a:lstStyle/>
          <a:p>
            <a:fld id="{9EA15526-7079-4B7B-987C-1B5FAE11A0FF}" type="datetime1">
              <a:rPr lang="en-US" smtClean="0"/>
              <a:t>9/2/2022</a:t>
            </a:fld>
            <a:endParaRPr lang="en-US" dirty="0"/>
          </a:p>
        </p:txBody>
      </p:sp>
      <p:sp>
        <p:nvSpPr>
          <p:cNvPr id="6" name="Footer Placeholder 5">
            <a:extLst>
              <a:ext uri="{FF2B5EF4-FFF2-40B4-BE49-F238E27FC236}">
                <a16:creationId xmlns:a16="http://schemas.microsoft.com/office/drawing/2014/main" id="{EC550170-5AEF-542C-3C07-484DCEFC7457}"/>
              </a:ext>
            </a:extLst>
          </p:cNvPr>
          <p:cNvSpPr>
            <a:spLocks noGrp="1"/>
          </p:cNvSpPr>
          <p:nvPr>
            <p:ph type="ftr" sz="quarter" idx="11"/>
          </p:nvPr>
        </p:nvSpPr>
        <p:spPr/>
        <p:txBody>
          <a:bodyPr/>
          <a:lstStyle/>
          <a:p>
            <a:pPr algn="l"/>
            <a:endParaRPr lang="en-US" dirty="0"/>
          </a:p>
        </p:txBody>
      </p:sp>
      <p:sp>
        <p:nvSpPr>
          <p:cNvPr id="7" name="Slide Number Placeholder 6">
            <a:extLst>
              <a:ext uri="{FF2B5EF4-FFF2-40B4-BE49-F238E27FC236}">
                <a16:creationId xmlns:a16="http://schemas.microsoft.com/office/drawing/2014/main" id="{6A01437B-8E8C-0B0D-31CC-9E0E7178248A}"/>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77724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4AF5DA-C4E8-8C77-0DC1-2C899009BAE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PH"/>
          </a:p>
        </p:txBody>
      </p:sp>
      <p:sp>
        <p:nvSpPr>
          <p:cNvPr id="3" name="Text Placeholder 2">
            <a:extLst>
              <a:ext uri="{FF2B5EF4-FFF2-40B4-BE49-F238E27FC236}">
                <a16:creationId xmlns:a16="http://schemas.microsoft.com/office/drawing/2014/main" id="{113B8DA3-7936-ED98-A066-308F6F7D9B4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Date Placeholder 3">
            <a:extLst>
              <a:ext uri="{FF2B5EF4-FFF2-40B4-BE49-F238E27FC236}">
                <a16:creationId xmlns:a16="http://schemas.microsoft.com/office/drawing/2014/main" id="{915FF554-851E-77A2-F028-B184F2C22AFB}"/>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73ED0CC-082F-4160-86E5-0D6041F12778}" type="datetime1">
              <a:rPr lang="en-US" smtClean="0"/>
              <a:t>9/2/2022</a:t>
            </a:fld>
            <a:endParaRPr lang="en-US" dirty="0"/>
          </a:p>
        </p:txBody>
      </p:sp>
      <p:sp>
        <p:nvSpPr>
          <p:cNvPr id="5" name="Footer Placeholder 4">
            <a:extLst>
              <a:ext uri="{FF2B5EF4-FFF2-40B4-BE49-F238E27FC236}">
                <a16:creationId xmlns:a16="http://schemas.microsoft.com/office/drawing/2014/main" id="{66B73E25-466D-525D-5F3A-81E79CE1FD53}"/>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288ED08C-20CB-0306-77E1-1A7013CCDE4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415808078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0F1D53BE-4855-7F3B-4B43-DB1AEEB9E509}"/>
              </a:ext>
            </a:extLst>
          </p:cNvPr>
          <p:cNvSpPr txBox="1"/>
          <p:nvPr/>
        </p:nvSpPr>
        <p:spPr>
          <a:xfrm>
            <a:off x="1260389" y="1569309"/>
            <a:ext cx="6685006" cy="278159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107000"/>
              </a:lnSpc>
              <a:spcAft>
                <a:spcPts val="800"/>
              </a:spcAft>
            </a:pPr>
            <a:r>
              <a:rPr lang="en-PH" sz="4000" b="1"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“PASSING ON THE LEGACY OF ENDURING FAITH”</a:t>
            </a:r>
          </a:p>
          <a:p>
            <a:pPr algn="ctr">
              <a:lnSpc>
                <a:spcPct val="107000"/>
              </a:lnSpc>
              <a:spcAft>
                <a:spcPts val="800"/>
              </a:spcAft>
            </a:pPr>
            <a:r>
              <a:rPr lang="en-PH" sz="4000" b="1" kern="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Timothy Series</a:t>
            </a:r>
            <a:endParaRPr lang="en-PH" sz="4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22729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1A6AC6A4-7DC6-50E9-8278-05D0CE34EB18}"/>
              </a:ext>
            </a:extLst>
          </p:cNvPr>
          <p:cNvSpPr txBox="1"/>
          <p:nvPr/>
        </p:nvSpPr>
        <p:spPr>
          <a:xfrm>
            <a:off x="889686" y="704335"/>
            <a:ext cx="7401698" cy="487479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ct val="107000"/>
              </a:lnSpc>
              <a:spcAft>
                <a:spcPts val="800"/>
              </a:spcAft>
            </a:pPr>
            <a:r>
              <a:rPr lang="en-PH" sz="40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E</a:t>
            </a: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very gospel minister who is called by Christ Jesus, the Son, is constantly under the omniscient scrutiny of His divine presence.</a:t>
            </a:r>
          </a:p>
          <a:p>
            <a:pPr>
              <a:lnSpc>
                <a:spcPct val="107000"/>
              </a:lnSpc>
              <a:spcAft>
                <a:spcPts val="800"/>
              </a:spcAft>
            </a:pPr>
            <a:endParaRPr lang="en-PH" sz="4000" b="1"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PH" sz="40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James 3:1-2</a:t>
            </a:r>
            <a:endParaRPr lang="en-PH"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4953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46714AC3-63F5-80D8-0F6E-1F93564920B5}"/>
              </a:ext>
            </a:extLst>
          </p:cNvPr>
          <p:cNvSpPr txBox="1"/>
          <p:nvPr/>
        </p:nvSpPr>
        <p:spPr>
          <a:xfrm>
            <a:off x="815546" y="1112108"/>
            <a:ext cx="7599405" cy="444057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107000"/>
              </a:lnSpc>
              <a:spcAft>
                <a:spcPts val="800"/>
              </a:spcAft>
            </a:pPr>
            <a:r>
              <a:rPr lang="en-PH" sz="3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TRUTH SHOULD GRIP OUR HEARTS TO COUNT IT A GREAT PRIVILEGE AND TREMENDOUS RESPONSIBILITY TO COMPEL US FULFILL OUR DIVINELY-APPOINTED COMMISSION.</a:t>
            </a:r>
            <a:endParaRPr lang="en-PH" sz="3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35738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69AA89A9-A75A-C0C0-2D11-7AD28F1F69B5}"/>
              </a:ext>
            </a:extLst>
          </p:cNvPr>
          <p:cNvSpPr txBox="1"/>
          <p:nvPr/>
        </p:nvSpPr>
        <p:spPr>
          <a:xfrm>
            <a:off x="1198602" y="716690"/>
            <a:ext cx="6845644" cy="513986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PH" sz="3600" b="1" dirty="0">
                <a:solidFill>
                  <a:srgbClr val="000000"/>
                </a:solidFill>
                <a:effectLst/>
                <a:latin typeface="Arial" panose="020B0604020202020204" pitchFamily="34" charset="0"/>
                <a:ea typeface="Times New Roman" panose="02020603050405020304" pitchFamily="18" charset="0"/>
              </a:rPr>
              <a:t>AS SERVANTS IN GOD'S SIGHT, WE ARE TO BE CONSUMED WITH PLEASING HIM, BEING ACCOUNTABLE TO HIM AND BEING FILLED WITH AWE AND GRATITUDE OF HIM WHO CALLED US!</a:t>
            </a:r>
          </a:p>
          <a:p>
            <a:pPr algn="ctr"/>
            <a:endParaRPr lang="en-PH" sz="3600" b="1" dirty="0">
              <a:solidFill>
                <a:srgbClr val="000000"/>
              </a:solidFill>
              <a:effectLst/>
              <a:latin typeface="Arial" panose="020B0604020202020204" pitchFamily="34" charset="0"/>
              <a:ea typeface="Times New Roman" panose="02020603050405020304" pitchFamily="18" charset="0"/>
            </a:endParaRPr>
          </a:p>
          <a:p>
            <a:pPr algn="ctr"/>
            <a:r>
              <a:rPr lang="en-PH" sz="4000" b="1" dirty="0">
                <a:latin typeface="Arial" panose="020B0604020202020204" pitchFamily="34" charset="0"/>
                <a:cs typeface="Arial" panose="020B0604020202020204" pitchFamily="34" charset="0"/>
              </a:rPr>
              <a:t>1 Corinthians 2:2–5</a:t>
            </a:r>
          </a:p>
        </p:txBody>
      </p:sp>
    </p:spTree>
    <p:extLst>
      <p:ext uri="{BB962C8B-B14F-4D97-AF65-F5344CB8AC3E}">
        <p14:creationId xmlns:p14="http://schemas.microsoft.com/office/powerpoint/2010/main" val="2187443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F0E781A8-FBEA-9BEC-1FC6-A79F09A504AF}"/>
              </a:ext>
            </a:extLst>
          </p:cNvPr>
          <p:cNvSpPr txBox="1"/>
          <p:nvPr/>
        </p:nvSpPr>
        <p:spPr>
          <a:xfrm>
            <a:off x="1458097" y="877330"/>
            <a:ext cx="6314303" cy="506529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742950" lvl="0" indent="-742950">
              <a:lnSpc>
                <a:spcPct val="107000"/>
              </a:lnSpc>
              <a:spcAft>
                <a:spcPts val="800"/>
              </a:spcAft>
              <a:buAutoNum type="arabicPeriod" startAt="2"/>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SOLID CONTENT: </a:t>
            </a:r>
            <a:r>
              <a:rPr lang="en-PH"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“Peach </a:t>
            </a:r>
            <a:r>
              <a:rPr lang="en-PH" sz="4000" b="1" i="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Word</a:t>
            </a:r>
            <a:r>
              <a:rPr lang="en-PH"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v.2b</a:t>
            </a:r>
          </a:p>
          <a:p>
            <a:pPr marL="514350" lvl="0" indent="-514350">
              <a:lnSpc>
                <a:spcPct val="107000"/>
              </a:lnSpc>
              <a:spcAft>
                <a:spcPts val="800"/>
              </a:spcAft>
              <a:buAutoNum type="arabicPeriod" startAt="2"/>
            </a:pPr>
            <a:endParaRPr lang="en-PH" sz="4000" b="1"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lvl="0">
              <a:lnSpc>
                <a:spcPct val="107000"/>
              </a:lnSpc>
              <a:spcAft>
                <a:spcPts val="800"/>
              </a:spcAft>
            </a:pPr>
            <a:r>
              <a:rPr lang="en-PH" sz="40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Matthew 28:20</a:t>
            </a:r>
          </a:p>
          <a:p>
            <a:pPr lvl="0">
              <a:lnSpc>
                <a:spcPct val="107000"/>
              </a:lnSpc>
              <a:spcAft>
                <a:spcPts val="800"/>
              </a:spcAft>
            </a:pPr>
            <a:r>
              <a:rPr lang="en-PH" sz="40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Isaiah 55:10-11</a:t>
            </a:r>
          </a:p>
          <a:p>
            <a:pPr lvl="0">
              <a:lnSpc>
                <a:spcPct val="107000"/>
              </a:lnSpc>
              <a:spcAft>
                <a:spcPts val="800"/>
              </a:spcAft>
            </a:pPr>
            <a:r>
              <a:rPr lang="en-PH" sz="4000" b="1" dirty="0">
                <a:effectLst/>
                <a:latin typeface="Arial" panose="020B0604020202020204" pitchFamily="34" charset="0"/>
                <a:ea typeface="Calibri" panose="020F0502020204030204" pitchFamily="34" charset="0"/>
                <a:cs typeface="Arial" panose="020B0604020202020204" pitchFamily="34" charset="0"/>
              </a:rPr>
              <a:t> Hebrews 4:12-13 </a:t>
            </a:r>
          </a:p>
        </p:txBody>
      </p:sp>
    </p:spTree>
    <p:extLst>
      <p:ext uri="{BB962C8B-B14F-4D97-AF65-F5344CB8AC3E}">
        <p14:creationId xmlns:p14="http://schemas.microsoft.com/office/powerpoint/2010/main" val="15158863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2803FD9C-2EBE-70FC-4B2F-86E3191E4ED9}"/>
              </a:ext>
            </a:extLst>
          </p:cNvPr>
          <p:cNvSpPr txBox="1"/>
          <p:nvPr/>
        </p:nvSpPr>
        <p:spPr>
          <a:xfrm>
            <a:off x="827904" y="753762"/>
            <a:ext cx="7488193" cy="518975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When the word of God is proclaimed, we unleash upon the world an agent for change which the Spirit of God directs to accomplish His sovereign purpose upon the hearts of those whom He appointed to receive it!</a:t>
            </a:r>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8783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6A2620E4-4C11-3554-CC18-B49C3FB5745E}"/>
              </a:ext>
            </a:extLst>
          </p:cNvPr>
          <p:cNvSpPr txBox="1"/>
          <p:nvPr/>
        </p:nvSpPr>
        <p:spPr>
          <a:xfrm>
            <a:off x="1013255" y="766119"/>
            <a:ext cx="7389340" cy="269368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  A SOBERING CONCERN: “…Christ Jesus…to judge the living and the dead…and His appearing” – vs. 1b-d</a:t>
            </a:r>
            <a:endParaRPr lang="en-PH"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294336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37208931-D4AA-9896-0DD2-32A08343B410}"/>
              </a:ext>
            </a:extLst>
          </p:cNvPr>
          <p:cNvSpPr txBox="1"/>
          <p:nvPr/>
        </p:nvSpPr>
        <p:spPr>
          <a:xfrm>
            <a:off x="976183" y="827903"/>
            <a:ext cx="7043351" cy="452431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PH" sz="3200" b="1" dirty="0">
                <a:solidFill>
                  <a:srgbClr val="000000"/>
                </a:solidFill>
                <a:effectLst/>
                <a:latin typeface="Arial" panose="020B0604020202020204" pitchFamily="34" charset="0"/>
                <a:ea typeface="Times New Roman" panose="02020603050405020304" pitchFamily="18" charset="0"/>
              </a:rPr>
              <a:t>SOBERING REALITIES:</a:t>
            </a:r>
          </a:p>
          <a:p>
            <a:endParaRPr lang="en-PH" sz="3200" b="1" dirty="0">
              <a:solidFill>
                <a:srgbClr val="000000"/>
              </a:solidFill>
              <a:effectLst/>
              <a:latin typeface="Arial" panose="020B0604020202020204" pitchFamily="34" charset="0"/>
              <a:ea typeface="Times New Roman" panose="02020603050405020304" pitchFamily="18" charset="0"/>
            </a:endParaRPr>
          </a:p>
          <a:p>
            <a:pPr marL="342900" indent="-342900">
              <a:buAutoNum type="arabicPeriod"/>
            </a:pPr>
            <a:r>
              <a:rPr lang="en-PH" sz="3200" b="1" dirty="0">
                <a:solidFill>
                  <a:srgbClr val="000000"/>
                </a:solidFill>
                <a:effectLst/>
                <a:latin typeface="Arial" panose="020B0604020202020204" pitchFamily="34" charset="0"/>
                <a:ea typeface="Times New Roman" panose="02020603050405020304" pitchFamily="18" charset="0"/>
              </a:rPr>
              <a:t>  CHRIST’S RETURN IMMINENT  -  </a:t>
            </a:r>
            <a:r>
              <a:rPr lang="en-PH" sz="3200" b="1" i="1" dirty="0">
                <a:solidFill>
                  <a:srgbClr val="000000"/>
                </a:solidFill>
                <a:effectLst/>
                <a:latin typeface="Arial" panose="020B0604020202020204" pitchFamily="34" charset="0"/>
                <a:ea typeface="Times New Roman" panose="02020603050405020304" pitchFamily="18" charset="0"/>
              </a:rPr>
              <a:t>“who is to come…His appearing and His kingdom”</a:t>
            </a:r>
          </a:p>
          <a:p>
            <a:pPr marL="342900" indent="-342900">
              <a:buAutoNum type="arabicPeriod"/>
            </a:pPr>
            <a:endParaRPr lang="en-PH" sz="3200" b="1" dirty="0">
              <a:solidFill>
                <a:srgbClr val="000000"/>
              </a:solidFill>
              <a:latin typeface="Arial" panose="020B0604020202020204" pitchFamily="34" charset="0"/>
            </a:endParaRPr>
          </a:p>
          <a:p>
            <a:pPr marL="342900" indent="-342900">
              <a:buAutoNum type="arabicPeriod"/>
            </a:pPr>
            <a:r>
              <a:rPr lang="en-PH" sz="3200" b="1" dirty="0">
                <a:solidFill>
                  <a:srgbClr val="000000"/>
                </a:solidFill>
                <a:latin typeface="Arial" panose="020B0604020202020204" pitchFamily="34" charset="0"/>
              </a:rPr>
              <a:t>  CHRIST’S RETRIBUTION IS INTENSE – “Who is to judge the living and the dead”</a:t>
            </a:r>
            <a:endParaRPr lang="en-PH" sz="3200" b="1" dirty="0"/>
          </a:p>
        </p:txBody>
      </p:sp>
    </p:spTree>
    <p:extLst>
      <p:ext uri="{BB962C8B-B14F-4D97-AF65-F5344CB8AC3E}">
        <p14:creationId xmlns:p14="http://schemas.microsoft.com/office/powerpoint/2010/main" val="24601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247991A5-5258-796B-D33A-926E462EE4A1}"/>
              </a:ext>
            </a:extLst>
          </p:cNvPr>
          <p:cNvSpPr txBox="1"/>
          <p:nvPr/>
        </p:nvSpPr>
        <p:spPr>
          <a:xfrm>
            <a:off x="1173889" y="679623"/>
            <a:ext cx="7339914" cy="516243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Revelation 22:20</a:t>
            </a:r>
            <a:endParaRPr lang="en-PH" sz="3200" dirty="0">
              <a:effectLst/>
              <a:latin typeface="Calibri" panose="020F0502020204030204" pitchFamily="34" charset="0"/>
              <a:ea typeface="Calibri" panose="020F0502020204030204" pitchFamily="34" charset="0"/>
              <a:cs typeface="Times New Roman" panose="02020603050405020304" pitchFamily="18" charset="0"/>
            </a:endParaRPr>
          </a:p>
          <a:p>
            <a:r>
              <a:rPr lang="en-PH" sz="4000" b="1" dirty="0">
                <a:solidFill>
                  <a:srgbClr val="000000"/>
                </a:solidFill>
                <a:effectLst/>
                <a:latin typeface="Arial" panose="020B0604020202020204" pitchFamily="34" charset="0"/>
                <a:ea typeface="Times New Roman" panose="02020603050405020304" pitchFamily="18" charset="0"/>
              </a:rPr>
              <a:t>SINCE WE LIVE IN LIGHT OF CHRIST’S SOON RETURN, OUR LIVES AND PERSPECTIVES SHOULD BE GUIDED BY THIS </a:t>
            </a:r>
            <a:r>
              <a:rPr lang="en-PH" sz="4000" b="1" dirty="0">
                <a:solidFill>
                  <a:srgbClr val="000000"/>
                </a:solidFill>
                <a:latin typeface="Arial" panose="020B0604020202020204" pitchFamily="34" charset="0"/>
                <a:ea typeface="Times New Roman" panose="02020603050405020304" pitchFamily="18" charset="0"/>
              </a:rPr>
              <a:t>EARNEST </a:t>
            </a:r>
            <a:r>
              <a:rPr lang="en-PH" sz="4000" b="1" dirty="0">
                <a:solidFill>
                  <a:srgbClr val="000000"/>
                </a:solidFill>
                <a:effectLst/>
                <a:latin typeface="Arial" panose="020B0604020202020204" pitchFamily="34" charset="0"/>
                <a:ea typeface="Times New Roman" panose="02020603050405020304" pitchFamily="18" charset="0"/>
              </a:rPr>
              <a:t>EXPECTATION AND HOPEFUL </a:t>
            </a:r>
            <a:r>
              <a:rPr lang="en-PH" sz="4000" b="1" dirty="0">
                <a:solidFill>
                  <a:srgbClr val="000000"/>
                </a:solidFill>
                <a:latin typeface="Arial" panose="020B0604020202020204" pitchFamily="34" charset="0"/>
                <a:ea typeface="Times New Roman" panose="02020603050405020304" pitchFamily="18" charset="0"/>
              </a:rPr>
              <a:t>ANTICIPATION</a:t>
            </a:r>
            <a:r>
              <a:rPr lang="en-PH" sz="4000" b="1" dirty="0">
                <a:solidFill>
                  <a:srgbClr val="000000"/>
                </a:solidFill>
                <a:effectLst/>
                <a:latin typeface="Arial" panose="020B0604020202020204" pitchFamily="34" charset="0"/>
                <a:ea typeface="Times New Roman" panose="02020603050405020304" pitchFamily="18" charset="0"/>
              </a:rPr>
              <a:t>.</a:t>
            </a:r>
            <a:endParaRPr lang="en-PH" sz="4000" b="1" dirty="0"/>
          </a:p>
        </p:txBody>
      </p:sp>
    </p:spTree>
    <p:extLst>
      <p:ext uri="{BB962C8B-B14F-4D97-AF65-F5344CB8AC3E}">
        <p14:creationId xmlns:p14="http://schemas.microsoft.com/office/powerpoint/2010/main" val="2587554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F7A2A3C3-5188-E89E-662A-EF89B93432BA}"/>
              </a:ext>
            </a:extLst>
          </p:cNvPr>
          <p:cNvSpPr txBox="1"/>
          <p:nvPr/>
        </p:nvSpPr>
        <p:spPr>
          <a:xfrm>
            <a:off x="1371600" y="1643448"/>
            <a:ext cx="6882714" cy="335232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ct val="107000"/>
              </a:lnSpc>
              <a:spcAft>
                <a:spcPts val="800"/>
              </a:spcAft>
            </a:pPr>
            <a:r>
              <a:rPr lang="en-PH" sz="4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Robert Moffatt: </a:t>
            </a:r>
            <a:r>
              <a:rPr lang="en-PH" sz="40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PH"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We have all eternity to celebrate our victories but one short hour before sunset in which to win them." </a:t>
            </a:r>
            <a:endParaRPr lang="en-PH" sz="40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092249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720559CF-BACA-D4B0-AE3C-C86DEA738D00}"/>
              </a:ext>
            </a:extLst>
          </p:cNvPr>
          <p:cNvSpPr txBox="1"/>
          <p:nvPr/>
        </p:nvSpPr>
        <p:spPr>
          <a:xfrm>
            <a:off x="778477" y="605481"/>
            <a:ext cx="7389339" cy="550016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ct val="107000"/>
              </a:lnSpc>
              <a:spcAft>
                <a:spcPts val="800"/>
              </a:spcAft>
            </a:pPr>
            <a:r>
              <a:rPr lang="en-PH" sz="36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 THE FINAL DAY, THE JUDGMENT OF GOD WILL BE AN EXCEEDINGLY SOLEMN EVENT, IF WE BELIEVE THAT MEN'S SOULS AND ETERNAL DESTINIES ARE AT STAKE, WE MUST KEEP TO THE TASK OF WINNING SOULS FOR CHRIST!</a:t>
            </a:r>
          </a:p>
          <a:p>
            <a:pPr>
              <a:lnSpc>
                <a:spcPct val="107000"/>
              </a:lnSpc>
              <a:spcAft>
                <a:spcPts val="800"/>
              </a:spcAft>
            </a:pPr>
            <a:r>
              <a:rPr lang="en-PH" sz="36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Philippians 2:9-11</a:t>
            </a:r>
            <a:endParaRPr lang="en-PH" sz="36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27210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9" name="TextBox 8">
            <a:extLst>
              <a:ext uri="{FF2B5EF4-FFF2-40B4-BE49-F238E27FC236}">
                <a16:creationId xmlns:a16="http://schemas.microsoft.com/office/drawing/2014/main" id="{4DB9D94C-E9FD-33C3-52B3-99319F94E1D4}"/>
              </a:ext>
            </a:extLst>
          </p:cNvPr>
          <p:cNvSpPr txBox="1"/>
          <p:nvPr/>
        </p:nvSpPr>
        <p:spPr>
          <a:xfrm>
            <a:off x="1087395" y="1161535"/>
            <a:ext cx="6895069" cy="501675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PH" sz="4000" b="1" kern="1800" dirty="0">
                <a:solidFill>
                  <a:srgbClr val="000000"/>
                </a:solidFill>
                <a:effectLst/>
                <a:latin typeface="Arial" panose="020B0604020202020204" pitchFamily="34" charset="0"/>
                <a:ea typeface="Times New Roman" panose="02020603050405020304" pitchFamily="18" charset="0"/>
              </a:rPr>
              <a:t> THE PRIVILEGE AND PRACTICE OF A FAITHFUL MINISTRY (4:1–22)</a:t>
            </a:r>
          </a:p>
          <a:p>
            <a:pPr algn="ctr"/>
            <a:endParaRPr lang="en-PH" sz="4000" b="1" kern="1800" dirty="0">
              <a:solidFill>
                <a:srgbClr val="000000"/>
              </a:solidFill>
              <a:latin typeface="Arial" panose="020B0604020202020204" pitchFamily="34" charset="0"/>
            </a:endParaRPr>
          </a:p>
          <a:p>
            <a:pPr algn="ctr"/>
            <a:r>
              <a:rPr lang="en-PH" sz="4000" b="1" kern="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PREACHING OF THE ETERNAL WORD”</a:t>
            </a:r>
            <a:endParaRPr lang="en-PH" sz="40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PH" sz="4000" b="1" kern="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 Timothy 4:1-5</a:t>
            </a:r>
            <a:endParaRPr lang="en-PH" sz="4000" dirty="0">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en-PH" sz="4000" dirty="0"/>
          </a:p>
        </p:txBody>
      </p:sp>
    </p:spTree>
    <p:extLst>
      <p:ext uri="{BB962C8B-B14F-4D97-AF65-F5344CB8AC3E}">
        <p14:creationId xmlns:p14="http://schemas.microsoft.com/office/powerpoint/2010/main" val="3205086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B758B460-7F15-81E3-3B01-BFDEFDB32DEB}"/>
              </a:ext>
            </a:extLst>
          </p:cNvPr>
          <p:cNvSpPr txBox="1"/>
          <p:nvPr/>
        </p:nvSpPr>
        <p:spPr>
          <a:xfrm>
            <a:off x="1075037" y="1149179"/>
            <a:ext cx="6771503" cy="269368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900" lvl="0" indent="-342900">
              <a:lnSpc>
                <a:spcPct val="107000"/>
              </a:lnSpc>
              <a:spcAft>
                <a:spcPts val="800"/>
              </a:spcAft>
              <a:buFont typeface="+mj-lt"/>
              <a:buAutoNum type="arabicPeriod" startAt="4"/>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 STEADFAST CONSTANCY: </a:t>
            </a:r>
            <a:r>
              <a:rPr lang="en-PH"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“…be ready in season and out of season…” vs. 2c</a:t>
            </a:r>
            <a:endParaRPr lang="en-PH" sz="32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024873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309E3C1C-0EB9-D730-622C-05BD0082F125}"/>
              </a:ext>
            </a:extLst>
          </p:cNvPr>
          <p:cNvSpPr txBox="1"/>
          <p:nvPr/>
        </p:nvSpPr>
        <p:spPr>
          <a:xfrm>
            <a:off x="852616" y="593125"/>
            <a:ext cx="7834184" cy="454316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ct val="107000"/>
              </a:lnSpc>
              <a:spcAft>
                <a:spcPts val="800"/>
              </a:spcAft>
            </a:pPr>
            <a:r>
              <a:rPr lang="en-PH" sz="3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soldier of Christ is </a:t>
            </a:r>
            <a:r>
              <a:rPr lang="en-PH" sz="38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 be ready for action at any time</a:t>
            </a:r>
            <a:r>
              <a:rPr lang="en-PH" sz="3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to be "at his task“; who keeps continually alert for any threat of infiltration or attack by the enemy.</a:t>
            </a:r>
          </a:p>
          <a:p>
            <a:pPr>
              <a:lnSpc>
                <a:spcPct val="107000"/>
              </a:lnSpc>
              <a:spcAft>
                <a:spcPts val="800"/>
              </a:spcAft>
            </a:pPr>
            <a:r>
              <a:rPr lang="en-PH" sz="38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2 Timothy 2:3-4</a:t>
            </a:r>
            <a:endParaRPr lang="en-PH" sz="38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2212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96A8493D-253B-91CD-EA90-106BAED527EB}"/>
              </a:ext>
            </a:extLst>
          </p:cNvPr>
          <p:cNvSpPr txBox="1"/>
          <p:nvPr/>
        </p:nvSpPr>
        <p:spPr>
          <a:xfrm>
            <a:off x="1124465" y="1519881"/>
            <a:ext cx="5733535" cy="147899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 Peter 3:15</a:t>
            </a:r>
            <a:endParaRPr lang="en-PH" sz="4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Ephesians 5:15–16</a:t>
            </a:r>
            <a:endParaRPr lang="en-PH"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575773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FDC412FE-82BA-8F20-54E1-FFBB5E9ED3A1}"/>
              </a:ext>
            </a:extLst>
          </p:cNvPr>
          <p:cNvSpPr txBox="1"/>
          <p:nvPr/>
        </p:nvSpPr>
        <p:spPr>
          <a:xfrm>
            <a:off x="951470" y="1000897"/>
            <a:ext cx="7574692" cy="466961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Preaching the Word is a solemn CHARGE, essentially having a solid CONTENT, compelled by a sobering CONCERN and undeterred with a steadfast CONSTANCY…</a:t>
            </a:r>
            <a:endParaRPr lang="en-PH" sz="4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42968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C449CBF4-C72C-5041-0189-68A101751B28}"/>
              </a:ext>
            </a:extLst>
          </p:cNvPr>
          <p:cNvSpPr txBox="1"/>
          <p:nvPr/>
        </p:nvSpPr>
        <p:spPr>
          <a:xfrm>
            <a:off x="1470450" y="1507524"/>
            <a:ext cx="6425515" cy="262866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107000"/>
              </a:lnSpc>
              <a:spcAft>
                <a:spcPts val="800"/>
              </a:spcAft>
            </a:pPr>
            <a:r>
              <a:rPr lang="en-PH" sz="48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 preach, </a:t>
            </a:r>
          </a:p>
          <a:p>
            <a:pPr algn="ctr">
              <a:lnSpc>
                <a:spcPct val="107000"/>
              </a:lnSpc>
              <a:spcAft>
                <a:spcPts val="800"/>
              </a:spcAft>
            </a:pPr>
            <a:r>
              <a:rPr lang="en-PH" sz="48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or not to preach,</a:t>
            </a:r>
          </a:p>
          <a:p>
            <a:pPr algn="ctr">
              <a:lnSpc>
                <a:spcPct val="107000"/>
              </a:lnSpc>
              <a:spcAft>
                <a:spcPts val="800"/>
              </a:spcAft>
            </a:pPr>
            <a:r>
              <a:rPr lang="en-PH" sz="48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that is the question”</a:t>
            </a:r>
            <a:endParaRPr lang="en-PH"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82966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0"/>
            <a:ext cx="9143980" cy="6856718"/>
          </a:xfrm>
          <a:prstGeom prst="rect">
            <a:avLst/>
          </a:prstGeom>
        </p:spPr>
      </p:pic>
      <p:sp>
        <p:nvSpPr>
          <p:cNvPr id="4" name="TextBox 3">
            <a:extLst>
              <a:ext uri="{FF2B5EF4-FFF2-40B4-BE49-F238E27FC236}">
                <a16:creationId xmlns:a16="http://schemas.microsoft.com/office/drawing/2014/main" id="{D5AEE79E-70C5-7F87-C1E7-6CC5D9104E8B}"/>
              </a:ext>
            </a:extLst>
          </p:cNvPr>
          <p:cNvSpPr txBox="1"/>
          <p:nvPr/>
        </p:nvSpPr>
        <p:spPr>
          <a:xfrm>
            <a:off x="914400" y="864973"/>
            <a:ext cx="7438768" cy="466961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call remain faithful to Christ and be true to the gospel mandate amidst suffering continues – more specifically, to preach the eternal Word to a lost and dying world!</a:t>
            </a:r>
            <a:r>
              <a:rPr lang="en-PH" sz="4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PH"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42926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795C4C4D-DEB2-E8C7-0705-162103794723}"/>
              </a:ext>
            </a:extLst>
          </p:cNvPr>
          <p:cNvSpPr txBox="1"/>
          <p:nvPr/>
        </p:nvSpPr>
        <p:spPr>
          <a:xfrm>
            <a:off x="1112111" y="1532234"/>
            <a:ext cx="6783857" cy="31700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spcAft>
                <a:spcPts val="1275"/>
              </a:spcAft>
            </a:pPr>
            <a:r>
              <a:rPr lang="en-PH" sz="4000" b="1" i="1" dirty="0">
                <a:solidFill>
                  <a:srgbClr val="313131"/>
                </a:solidFill>
                <a:effectLst/>
                <a:latin typeface="Arial" panose="020B0604020202020204" pitchFamily="34" charset="0"/>
                <a:ea typeface="Times New Roman" panose="02020603050405020304" pitchFamily="18" charset="0"/>
                <a:cs typeface="Arial" panose="020B0604020202020204" pitchFamily="34" charset="0"/>
              </a:rPr>
              <a:t>“I preached as never sure to preach again, and as a dying man to dying men.”  </a:t>
            </a:r>
            <a:r>
              <a:rPr lang="en-PH" sz="4000" dirty="0">
                <a:solidFill>
                  <a:srgbClr val="313131"/>
                </a:solidFill>
                <a:effectLst/>
                <a:latin typeface="Arial" panose="020B0604020202020204" pitchFamily="34" charset="0"/>
                <a:ea typeface="Times New Roman" panose="02020603050405020304" pitchFamily="18" charset="0"/>
                <a:cs typeface="Arial" panose="020B0604020202020204" pitchFamily="34" charset="0"/>
              </a:rPr>
              <a:t>— Richard Baxter, </a:t>
            </a:r>
            <a:r>
              <a:rPr lang="en-PH" sz="4000" i="1" dirty="0">
                <a:solidFill>
                  <a:srgbClr val="313131"/>
                </a:solidFill>
                <a:effectLst/>
                <a:latin typeface="Arial" panose="020B0604020202020204" pitchFamily="34" charset="0"/>
                <a:ea typeface="Times New Roman" panose="02020603050405020304" pitchFamily="18" charset="0"/>
                <a:cs typeface="Arial" panose="020B0604020202020204" pitchFamily="34" charset="0"/>
              </a:rPr>
              <a:t>The Reformed Pastor </a:t>
            </a:r>
            <a:endParaRPr lang="en-PH" sz="4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585335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609603D0-DD67-69BF-EC36-DF6BF9F8A58F}"/>
              </a:ext>
            </a:extLst>
          </p:cNvPr>
          <p:cNvSpPr txBox="1"/>
          <p:nvPr/>
        </p:nvSpPr>
        <p:spPr>
          <a:xfrm>
            <a:off x="815543" y="864973"/>
            <a:ext cx="7451128" cy="444057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ct val="107000"/>
              </a:lnSpc>
              <a:spcAft>
                <a:spcPts val="800"/>
              </a:spcAft>
            </a:pPr>
            <a:r>
              <a:rPr lang="en-PH" sz="3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Since the Scripture is </a:t>
            </a:r>
            <a:r>
              <a:rPr lang="en-PH" sz="38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divinely inspired, and essential for </a:t>
            </a:r>
            <a:r>
              <a:rPr lang="en-PH" sz="3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salvation and the sanctification of God’s people, the man of God must grow in faithfulness and effectiveness in handling it (2 Timothy 2:15; 3:16,17). </a:t>
            </a:r>
            <a:endParaRPr lang="en-PH" sz="38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3541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ABD41B8A-4AD7-E833-7218-8FD275694A33}"/>
              </a:ext>
            </a:extLst>
          </p:cNvPr>
          <p:cNvSpPr txBox="1"/>
          <p:nvPr/>
        </p:nvSpPr>
        <p:spPr>
          <a:xfrm>
            <a:off x="951470" y="988548"/>
            <a:ext cx="7327557" cy="421198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107000"/>
              </a:lnSpc>
              <a:spcAft>
                <a:spcPts val="800"/>
              </a:spcAft>
            </a:pPr>
            <a:r>
              <a:rPr lang="en-PH" sz="36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SERVANT OF GOD, MUST MAKE SURE </a:t>
            </a:r>
            <a:r>
              <a:rPr lang="en-PH" sz="36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THAT </a:t>
            </a:r>
            <a:r>
              <a:rPr lang="en-PH" sz="36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WORD IS AT THE FOREFRONT OF HIS LIFE AND MINISTRY</a:t>
            </a:r>
            <a:r>
              <a:rPr lang="en-PH" sz="36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 TO LEARN IT HUMBLY, PREACH IT FAITHFULLY AND GRACIOUSLY WITH A SENSE OF URGENCY!</a:t>
            </a:r>
            <a:endParaRPr lang="en-PH"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13359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5E65E6AA-A48D-C157-77BB-5F4ED8B65FF5}"/>
              </a:ext>
            </a:extLst>
          </p:cNvPr>
          <p:cNvSpPr txBox="1"/>
          <p:nvPr/>
        </p:nvSpPr>
        <p:spPr>
          <a:xfrm>
            <a:off x="1112113" y="1297459"/>
            <a:ext cx="6895069" cy="411356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lnSpc>
                <a:spcPct val="107000"/>
              </a:lnSpc>
              <a:spcAft>
                <a:spcPts val="800"/>
              </a:spcAft>
            </a:pPr>
            <a:r>
              <a:rPr lang="en-US"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“For if I preach the gospel, I have nothing to boast of, for I am under compulsion; for woe is me if I do not preach the gospel.” </a:t>
            </a:r>
          </a:p>
          <a:p>
            <a:pPr algn="ct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 Corinthians 9:16</a:t>
            </a:r>
            <a:endParaRPr lang="en-PH" sz="32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71381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16631" r="-1" b="16630"/>
          <a:stretch/>
        </p:blipFill>
        <p:spPr>
          <a:xfrm>
            <a:off x="20" y="1282"/>
            <a:ext cx="9143980" cy="6856718"/>
          </a:xfrm>
          <a:prstGeom prst="rect">
            <a:avLst/>
          </a:prstGeom>
        </p:spPr>
      </p:pic>
      <p:sp>
        <p:nvSpPr>
          <p:cNvPr id="4" name="TextBox 3">
            <a:extLst>
              <a:ext uri="{FF2B5EF4-FFF2-40B4-BE49-F238E27FC236}">
                <a16:creationId xmlns:a16="http://schemas.microsoft.com/office/drawing/2014/main" id="{F379A251-F9FB-5635-5FCF-2C957B0A3B4C}"/>
              </a:ext>
            </a:extLst>
          </p:cNvPr>
          <p:cNvSpPr txBox="1"/>
          <p:nvPr/>
        </p:nvSpPr>
        <p:spPr>
          <a:xfrm>
            <a:off x="852617" y="617837"/>
            <a:ext cx="7401698" cy="486011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WHAT, WHY AND HOW OF PREACHING THE WORD:</a:t>
            </a:r>
          </a:p>
          <a:p>
            <a:pPr>
              <a:lnSpc>
                <a:spcPct val="107000"/>
              </a:lnSpc>
              <a:spcAft>
                <a:spcPts val="800"/>
              </a:spcAft>
            </a:pPr>
            <a:endParaRPr lang="en-PH" sz="4000" b="1"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  A SOLEMN CHARGE: </a:t>
            </a: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 solemnly charge you in the presence of God and of Christ Jesus… " </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v.1a, 2a</a:t>
            </a:r>
            <a:endParaRPr lang="en-PH" sz="4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734803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64B270AB-C138-415C-897E-3C24487DECF1}">
  <ds:schemaRefs>
    <ds:schemaRef ds:uri="http://schemas.microsoft.com/sharepoint/v3/contenttype/forms"/>
  </ds:schemaRefs>
</ds:datastoreItem>
</file>

<file path=customXml/itemProps2.xml><?xml version="1.0" encoding="utf-8"?>
<ds:datastoreItem xmlns:ds="http://schemas.openxmlformats.org/officeDocument/2006/customXml" ds:itemID="{0585E981-8C91-4205-A0C3-C991F42B4C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C4C00F4-06E9-43E3-AD97-88A857CEFA82}">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
  <TotalTime>130</TotalTime>
  <Words>669</Words>
  <Application>Microsoft Office PowerPoint</Application>
  <PresentationFormat>On-screen Show (4:3)</PresentationFormat>
  <Paragraphs>71</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Florencio Ragos</dc:creator>
  <cp:lastModifiedBy>Marc Grande</cp:lastModifiedBy>
  <cp:revision>14</cp:revision>
  <dcterms:created xsi:type="dcterms:W3CDTF">2022-08-27T21:14:36Z</dcterms:created>
  <dcterms:modified xsi:type="dcterms:W3CDTF">2022-09-02T04:46:16Z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