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92" r:id="rId4"/>
  </p:sldMasterIdLst>
  <p:notesMasterIdLst>
    <p:notesMasterId r:id="rId37"/>
  </p:notesMasterIdLst>
  <p:handoutMasterIdLst>
    <p:handoutMasterId r:id="rId38"/>
  </p:handoutMasterIdLst>
  <p:sldIdLst>
    <p:sldId id="257" r:id="rId5"/>
    <p:sldId id="258" r:id="rId6"/>
    <p:sldId id="259" r:id="rId7"/>
    <p:sldId id="260" r:id="rId8"/>
    <p:sldId id="261"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91"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1" autoAdjust="0"/>
    <p:restoredTop sz="94635" autoAdjust="0"/>
  </p:normalViewPr>
  <p:slideViewPr>
    <p:cSldViewPr snapToGrid="0">
      <p:cViewPr varScale="1">
        <p:scale>
          <a:sx n="107" d="100"/>
          <a:sy n="107" d="100"/>
        </p:scale>
        <p:origin x="678" y="78"/>
      </p:cViewPr>
      <p:guideLst/>
    </p:cSldViewPr>
  </p:slideViewPr>
  <p:notesTextViewPr>
    <p:cViewPr>
      <p:scale>
        <a:sx n="1" d="1"/>
        <a:sy n="1" d="1"/>
      </p:scale>
      <p:origin x="0" y="0"/>
    </p:cViewPr>
  </p:notesTextViewPr>
  <p:notesViewPr>
    <p:cSldViewPr snapToGrid="0">
      <p:cViewPr varScale="1">
        <p:scale>
          <a:sx n="68" d="100"/>
          <a:sy n="68" d="100"/>
        </p:scale>
        <p:origin x="3288" y="32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commentAuthors" Target="commentAuthor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6241E4E-5B6A-4442-9B40-2B32ACDC10C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179FD299-9FDE-4154-B9B8-F57D49395A4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4CE3897-CF10-4EC1-B39E-F37D3177A664}" type="datetimeFigureOut">
              <a:rPr lang="en-US" smtClean="0"/>
              <a:t>5/16/2022</a:t>
            </a:fld>
            <a:endParaRPr lang="en-US" dirty="0"/>
          </a:p>
        </p:txBody>
      </p:sp>
      <p:sp>
        <p:nvSpPr>
          <p:cNvPr id="4" name="Footer Placeholder 3">
            <a:extLst>
              <a:ext uri="{FF2B5EF4-FFF2-40B4-BE49-F238E27FC236}">
                <a16:creationId xmlns:a16="http://schemas.microsoft.com/office/drawing/2014/main" id="{B1440B6A-2919-4113-8E8D-AE2D9BEBF8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9DB37A3-4569-442E-8221-78C6A827204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1C8D43-13A8-4BB9-9DF2-A34FB46EE505}" type="slidenum">
              <a:rPr lang="en-US" smtClean="0"/>
              <a:t>‹#›</a:t>
            </a:fld>
            <a:endParaRPr lang="en-US" dirty="0"/>
          </a:p>
        </p:txBody>
      </p:sp>
    </p:spTree>
    <p:extLst>
      <p:ext uri="{BB962C8B-B14F-4D97-AF65-F5344CB8AC3E}">
        <p14:creationId xmlns:p14="http://schemas.microsoft.com/office/powerpoint/2010/main" val="36967315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2E84F6-BC22-4992-B050-F693116A19C7}" type="datetimeFigureOut">
              <a:rPr lang="en-US" smtClean="0"/>
              <a:t>5/16/2022</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DAB424-3D65-4527-9966-F7ADD3977852}" type="slidenum">
              <a:rPr lang="en-US" smtClean="0"/>
              <a:t>‹#›</a:t>
            </a:fld>
            <a:endParaRPr lang="en-US" dirty="0"/>
          </a:p>
        </p:txBody>
      </p:sp>
    </p:spTree>
    <p:extLst>
      <p:ext uri="{BB962C8B-B14F-4D97-AF65-F5344CB8AC3E}">
        <p14:creationId xmlns:p14="http://schemas.microsoft.com/office/powerpoint/2010/main" val="1557639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1</a:t>
            </a:fld>
            <a:endParaRPr lang="en-US" dirty="0"/>
          </a:p>
        </p:txBody>
      </p:sp>
    </p:spTree>
    <p:extLst>
      <p:ext uri="{BB962C8B-B14F-4D97-AF65-F5344CB8AC3E}">
        <p14:creationId xmlns:p14="http://schemas.microsoft.com/office/powerpoint/2010/main" val="18181219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10</a:t>
            </a:fld>
            <a:endParaRPr lang="en-US" dirty="0"/>
          </a:p>
        </p:txBody>
      </p:sp>
    </p:spTree>
    <p:extLst>
      <p:ext uri="{BB962C8B-B14F-4D97-AF65-F5344CB8AC3E}">
        <p14:creationId xmlns:p14="http://schemas.microsoft.com/office/powerpoint/2010/main" val="2404541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11</a:t>
            </a:fld>
            <a:endParaRPr lang="en-US" dirty="0"/>
          </a:p>
        </p:txBody>
      </p:sp>
    </p:spTree>
    <p:extLst>
      <p:ext uri="{BB962C8B-B14F-4D97-AF65-F5344CB8AC3E}">
        <p14:creationId xmlns:p14="http://schemas.microsoft.com/office/powerpoint/2010/main" val="2440254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12</a:t>
            </a:fld>
            <a:endParaRPr lang="en-US" dirty="0"/>
          </a:p>
        </p:txBody>
      </p:sp>
    </p:spTree>
    <p:extLst>
      <p:ext uri="{BB962C8B-B14F-4D97-AF65-F5344CB8AC3E}">
        <p14:creationId xmlns:p14="http://schemas.microsoft.com/office/powerpoint/2010/main" val="2311583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13</a:t>
            </a:fld>
            <a:endParaRPr lang="en-US" dirty="0"/>
          </a:p>
        </p:txBody>
      </p:sp>
    </p:spTree>
    <p:extLst>
      <p:ext uri="{BB962C8B-B14F-4D97-AF65-F5344CB8AC3E}">
        <p14:creationId xmlns:p14="http://schemas.microsoft.com/office/powerpoint/2010/main" val="466301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14</a:t>
            </a:fld>
            <a:endParaRPr lang="en-US" dirty="0"/>
          </a:p>
        </p:txBody>
      </p:sp>
    </p:spTree>
    <p:extLst>
      <p:ext uri="{BB962C8B-B14F-4D97-AF65-F5344CB8AC3E}">
        <p14:creationId xmlns:p14="http://schemas.microsoft.com/office/powerpoint/2010/main" val="3744297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15</a:t>
            </a:fld>
            <a:endParaRPr lang="en-US" dirty="0"/>
          </a:p>
        </p:txBody>
      </p:sp>
    </p:spTree>
    <p:extLst>
      <p:ext uri="{BB962C8B-B14F-4D97-AF65-F5344CB8AC3E}">
        <p14:creationId xmlns:p14="http://schemas.microsoft.com/office/powerpoint/2010/main" val="1210916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16</a:t>
            </a:fld>
            <a:endParaRPr lang="en-US" dirty="0"/>
          </a:p>
        </p:txBody>
      </p:sp>
    </p:spTree>
    <p:extLst>
      <p:ext uri="{BB962C8B-B14F-4D97-AF65-F5344CB8AC3E}">
        <p14:creationId xmlns:p14="http://schemas.microsoft.com/office/powerpoint/2010/main" val="10306121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17</a:t>
            </a:fld>
            <a:endParaRPr lang="en-US" dirty="0"/>
          </a:p>
        </p:txBody>
      </p:sp>
    </p:spTree>
    <p:extLst>
      <p:ext uri="{BB962C8B-B14F-4D97-AF65-F5344CB8AC3E}">
        <p14:creationId xmlns:p14="http://schemas.microsoft.com/office/powerpoint/2010/main" val="226117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18</a:t>
            </a:fld>
            <a:endParaRPr lang="en-US" dirty="0"/>
          </a:p>
        </p:txBody>
      </p:sp>
    </p:spTree>
    <p:extLst>
      <p:ext uri="{BB962C8B-B14F-4D97-AF65-F5344CB8AC3E}">
        <p14:creationId xmlns:p14="http://schemas.microsoft.com/office/powerpoint/2010/main" val="29827849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19</a:t>
            </a:fld>
            <a:endParaRPr lang="en-US" dirty="0"/>
          </a:p>
        </p:txBody>
      </p:sp>
    </p:spTree>
    <p:extLst>
      <p:ext uri="{BB962C8B-B14F-4D97-AF65-F5344CB8AC3E}">
        <p14:creationId xmlns:p14="http://schemas.microsoft.com/office/powerpoint/2010/main" val="2187659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2</a:t>
            </a:fld>
            <a:endParaRPr lang="en-US" dirty="0"/>
          </a:p>
        </p:txBody>
      </p:sp>
    </p:spTree>
    <p:extLst>
      <p:ext uri="{BB962C8B-B14F-4D97-AF65-F5344CB8AC3E}">
        <p14:creationId xmlns:p14="http://schemas.microsoft.com/office/powerpoint/2010/main" val="31871892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20</a:t>
            </a:fld>
            <a:endParaRPr lang="en-US" dirty="0"/>
          </a:p>
        </p:txBody>
      </p:sp>
    </p:spTree>
    <p:extLst>
      <p:ext uri="{BB962C8B-B14F-4D97-AF65-F5344CB8AC3E}">
        <p14:creationId xmlns:p14="http://schemas.microsoft.com/office/powerpoint/2010/main" val="17507280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21</a:t>
            </a:fld>
            <a:endParaRPr lang="en-US" dirty="0"/>
          </a:p>
        </p:txBody>
      </p:sp>
    </p:spTree>
    <p:extLst>
      <p:ext uri="{BB962C8B-B14F-4D97-AF65-F5344CB8AC3E}">
        <p14:creationId xmlns:p14="http://schemas.microsoft.com/office/powerpoint/2010/main" val="15653109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22</a:t>
            </a:fld>
            <a:endParaRPr lang="en-US" dirty="0"/>
          </a:p>
        </p:txBody>
      </p:sp>
    </p:spTree>
    <p:extLst>
      <p:ext uri="{BB962C8B-B14F-4D97-AF65-F5344CB8AC3E}">
        <p14:creationId xmlns:p14="http://schemas.microsoft.com/office/powerpoint/2010/main" val="38229961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23</a:t>
            </a:fld>
            <a:endParaRPr lang="en-US" dirty="0"/>
          </a:p>
        </p:txBody>
      </p:sp>
    </p:spTree>
    <p:extLst>
      <p:ext uri="{BB962C8B-B14F-4D97-AF65-F5344CB8AC3E}">
        <p14:creationId xmlns:p14="http://schemas.microsoft.com/office/powerpoint/2010/main" val="23286540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24</a:t>
            </a:fld>
            <a:endParaRPr lang="en-US" dirty="0"/>
          </a:p>
        </p:txBody>
      </p:sp>
    </p:spTree>
    <p:extLst>
      <p:ext uri="{BB962C8B-B14F-4D97-AF65-F5344CB8AC3E}">
        <p14:creationId xmlns:p14="http://schemas.microsoft.com/office/powerpoint/2010/main" val="1831619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25</a:t>
            </a:fld>
            <a:endParaRPr lang="en-US" dirty="0"/>
          </a:p>
        </p:txBody>
      </p:sp>
    </p:spTree>
    <p:extLst>
      <p:ext uri="{BB962C8B-B14F-4D97-AF65-F5344CB8AC3E}">
        <p14:creationId xmlns:p14="http://schemas.microsoft.com/office/powerpoint/2010/main" val="1470281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26</a:t>
            </a:fld>
            <a:endParaRPr lang="en-US" dirty="0"/>
          </a:p>
        </p:txBody>
      </p:sp>
    </p:spTree>
    <p:extLst>
      <p:ext uri="{BB962C8B-B14F-4D97-AF65-F5344CB8AC3E}">
        <p14:creationId xmlns:p14="http://schemas.microsoft.com/office/powerpoint/2010/main" val="25793215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27</a:t>
            </a:fld>
            <a:endParaRPr lang="en-US" dirty="0"/>
          </a:p>
        </p:txBody>
      </p:sp>
    </p:spTree>
    <p:extLst>
      <p:ext uri="{BB962C8B-B14F-4D97-AF65-F5344CB8AC3E}">
        <p14:creationId xmlns:p14="http://schemas.microsoft.com/office/powerpoint/2010/main" val="6408880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28</a:t>
            </a:fld>
            <a:endParaRPr lang="en-US" dirty="0"/>
          </a:p>
        </p:txBody>
      </p:sp>
    </p:spTree>
    <p:extLst>
      <p:ext uri="{BB962C8B-B14F-4D97-AF65-F5344CB8AC3E}">
        <p14:creationId xmlns:p14="http://schemas.microsoft.com/office/powerpoint/2010/main" val="26508096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29</a:t>
            </a:fld>
            <a:endParaRPr lang="en-US" dirty="0"/>
          </a:p>
        </p:txBody>
      </p:sp>
    </p:spTree>
    <p:extLst>
      <p:ext uri="{BB962C8B-B14F-4D97-AF65-F5344CB8AC3E}">
        <p14:creationId xmlns:p14="http://schemas.microsoft.com/office/powerpoint/2010/main" val="971861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3</a:t>
            </a:fld>
            <a:endParaRPr lang="en-US" dirty="0"/>
          </a:p>
        </p:txBody>
      </p:sp>
    </p:spTree>
    <p:extLst>
      <p:ext uri="{BB962C8B-B14F-4D97-AF65-F5344CB8AC3E}">
        <p14:creationId xmlns:p14="http://schemas.microsoft.com/office/powerpoint/2010/main" val="5770216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30</a:t>
            </a:fld>
            <a:endParaRPr lang="en-US" dirty="0"/>
          </a:p>
        </p:txBody>
      </p:sp>
    </p:spTree>
    <p:extLst>
      <p:ext uri="{BB962C8B-B14F-4D97-AF65-F5344CB8AC3E}">
        <p14:creationId xmlns:p14="http://schemas.microsoft.com/office/powerpoint/2010/main" val="34064207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31</a:t>
            </a:fld>
            <a:endParaRPr lang="en-US" dirty="0"/>
          </a:p>
        </p:txBody>
      </p:sp>
    </p:spTree>
    <p:extLst>
      <p:ext uri="{BB962C8B-B14F-4D97-AF65-F5344CB8AC3E}">
        <p14:creationId xmlns:p14="http://schemas.microsoft.com/office/powerpoint/2010/main" val="8938000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32</a:t>
            </a:fld>
            <a:endParaRPr lang="en-US" dirty="0"/>
          </a:p>
        </p:txBody>
      </p:sp>
    </p:spTree>
    <p:extLst>
      <p:ext uri="{BB962C8B-B14F-4D97-AF65-F5344CB8AC3E}">
        <p14:creationId xmlns:p14="http://schemas.microsoft.com/office/powerpoint/2010/main" val="42831589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4</a:t>
            </a:fld>
            <a:endParaRPr lang="en-US" dirty="0"/>
          </a:p>
        </p:txBody>
      </p:sp>
    </p:spTree>
    <p:extLst>
      <p:ext uri="{BB962C8B-B14F-4D97-AF65-F5344CB8AC3E}">
        <p14:creationId xmlns:p14="http://schemas.microsoft.com/office/powerpoint/2010/main" val="2916943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5</a:t>
            </a:fld>
            <a:endParaRPr lang="en-US" dirty="0"/>
          </a:p>
        </p:txBody>
      </p:sp>
    </p:spTree>
    <p:extLst>
      <p:ext uri="{BB962C8B-B14F-4D97-AF65-F5344CB8AC3E}">
        <p14:creationId xmlns:p14="http://schemas.microsoft.com/office/powerpoint/2010/main" val="1950092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6</a:t>
            </a:fld>
            <a:endParaRPr lang="en-US" dirty="0"/>
          </a:p>
        </p:txBody>
      </p:sp>
    </p:spTree>
    <p:extLst>
      <p:ext uri="{BB962C8B-B14F-4D97-AF65-F5344CB8AC3E}">
        <p14:creationId xmlns:p14="http://schemas.microsoft.com/office/powerpoint/2010/main" val="31605343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7</a:t>
            </a:fld>
            <a:endParaRPr lang="en-US" dirty="0"/>
          </a:p>
        </p:txBody>
      </p:sp>
    </p:spTree>
    <p:extLst>
      <p:ext uri="{BB962C8B-B14F-4D97-AF65-F5344CB8AC3E}">
        <p14:creationId xmlns:p14="http://schemas.microsoft.com/office/powerpoint/2010/main" val="2020940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8</a:t>
            </a:fld>
            <a:endParaRPr lang="en-US" dirty="0"/>
          </a:p>
        </p:txBody>
      </p:sp>
    </p:spTree>
    <p:extLst>
      <p:ext uri="{BB962C8B-B14F-4D97-AF65-F5344CB8AC3E}">
        <p14:creationId xmlns:p14="http://schemas.microsoft.com/office/powerpoint/2010/main" val="12735718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DAB424-3D65-4527-9966-F7ADD3977852}" type="slidenum">
              <a:rPr lang="en-US" smtClean="0"/>
              <a:t>9</a:t>
            </a:fld>
            <a:endParaRPr lang="en-US" dirty="0"/>
          </a:p>
        </p:txBody>
      </p:sp>
    </p:spTree>
    <p:extLst>
      <p:ext uri="{BB962C8B-B14F-4D97-AF65-F5344CB8AC3E}">
        <p14:creationId xmlns:p14="http://schemas.microsoft.com/office/powerpoint/2010/main" val="14686837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F9204-3F29-4C3A-BA41-3063400202C4}"/>
              </a:ext>
            </a:extLst>
          </p:cNvPr>
          <p:cNvSpPr>
            <a:spLocks noGrp="1"/>
          </p:cNvSpPr>
          <p:nvPr>
            <p:ph type="ctrTitle"/>
          </p:nvPr>
        </p:nvSpPr>
        <p:spPr>
          <a:xfrm>
            <a:off x="1524000" y="1122363"/>
            <a:ext cx="9144000" cy="2387600"/>
          </a:xfrm>
        </p:spPr>
        <p:txBody>
          <a:bodyPr anchor="b"/>
          <a:lstStyle>
            <a:lvl1pPr algn="ctr">
              <a:defRPr sz="4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03393CD-7262-4AC7-80E6-52FE6F3F39BA}"/>
              </a:ext>
            </a:extLst>
          </p:cNvPr>
          <p:cNvSpPr>
            <a:spLocks noGrp="1"/>
          </p:cNvSpPr>
          <p:nvPr>
            <p:ph type="subTitle" idx="1"/>
          </p:nvPr>
        </p:nvSpPr>
        <p:spPr>
          <a:xfrm>
            <a:off x="1524000" y="3602038"/>
            <a:ext cx="9144000" cy="1655762"/>
          </a:xfrm>
        </p:spPr>
        <p:txBody>
          <a:bodyPr/>
          <a:lstStyle>
            <a:lvl1pPr marL="0" indent="0" algn="ctr">
              <a:buNone/>
              <a:defRPr sz="20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7D430AE-0210-4E82-AD7B-41B112DE7F7D}"/>
              </a:ext>
            </a:extLst>
          </p:cNvPr>
          <p:cNvSpPr>
            <a:spLocks noGrp="1"/>
          </p:cNvSpPr>
          <p:nvPr>
            <p:ph type="dt" sz="half" idx="10"/>
          </p:nvPr>
        </p:nvSpPr>
        <p:spPr/>
        <p:txBody>
          <a:bodyPr/>
          <a:lstStyle>
            <a:lvl1pPr>
              <a:defRPr>
                <a:solidFill>
                  <a:schemeClr val="tx1">
                    <a:alpha val="60000"/>
                  </a:schemeClr>
                </a:solidFill>
                <a:latin typeface="+mn-lt"/>
              </a:defRPr>
            </a:lvl1pPr>
          </a:lstStyle>
          <a:p>
            <a:fld id="{11A6662E-FAF4-44BC-88B5-85A7CBFB6D30}" type="datetime1">
              <a:rPr lang="en-US" smtClean="0"/>
              <a:pPr/>
              <a:t>5/16/2022</a:t>
            </a:fld>
            <a:endParaRPr lang="en-US" dirty="0"/>
          </a:p>
        </p:txBody>
      </p:sp>
      <p:sp>
        <p:nvSpPr>
          <p:cNvPr id="5" name="Footer Placeholder 4">
            <a:extLst>
              <a:ext uri="{FF2B5EF4-FFF2-40B4-BE49-F238E27FC236}">
                <a16:creationId xmlns:a16="http://schemas.microsoft.com/office/drawing/2014/main" id="{0F221974-7DEC-459D-9642-CB5B59C82771}"/>
              </a:ext>
            </a:extLst>
          </p:cNvPr>
          <p:cNvSpPr>
            <a:spLocks noGrp="1"/>
          </p:cNvSpPr>
          <p:nvPr>
            <p:ph type="ftr" sz="quarter" idx="11"/>
          </p:nvPr>
        </p:nvSpPr>
        <p:spPr/>
        <p:txBody>
          <a:bodyPr/>
          <a:lstStyle>
            <a:lvl1pPr>
              <a:defRPr>
                <a:solidFill>
                  <a:schemeClr val="tx1">
                    <a:alpha val="60000"/>
                  </a:schemeClr>
                </a:solidFill>
                <a:latin typeface="+mn-lt"/>
              </a:defRPr>
            </a:lvl1pPr>
          </a:lstStyle>
          <a:p>
            <a:endParaRPr lang="en-US">
              <a:solidFill>
                <a:schemeClr val="tx1">
                  <a:alpha val="60000"/>
                </a:schemeClr>
              </a:solidFill>
            </a:endParaRPr>
          </a:p>
        </p:txBody>
      </p:sp>
      <p:sp>
        <p:nvSpPr>
          <p:cNvPr id="6" name="Slide Number Placeholder 5">
            <a:extLst>
              <a:ext uri="{FF2B5EF4-FFF2-40B4-BE49-F238E27FC236}">
                <a16:creationId xmlns:a16="http://schemas.microsoft.com/office/drawing/2014/main" id="{60731837-C94E-4B5B-BCF0-110C69EDB41C}"/>
              </a:ext>
            </a:extLst>
          </p:cNvPr>
          <p:cNvSpPr>
            <a:spLocks noGrp="1"/>
          </p:cNvSpPr>
          <p:nvPr>
            <p:ph type="sldNum" sz="quarter" idx="12"/>
          </p:nvPr>
        </p:nvSpPr>
        <p:spPr/>
        <p:txBody>
          <a:bodyPr/>
          <a:lstStyle>
            <a:lvl1pPr>
              <a:defRPr>
                <a:solidFill>
                  <a:schemeClr val="tx1">
                    <a:alpha val="60000"/>
                  </a:schemeClr>
                </a:solidFill>
                <a:latin typeface="+mn-lt"/>
              </a:defRPr>
            </a:lvl1pPr>
          </a:lstStyle>
          <a:p>
            <a:fld id="{73B850FF-6169-4056-8077-06FFA93A5366}" type="slidenum">
              <a:rPr lang="en-US" smtClean="0"/>
              <a:pPr/>
              <a:t>‹#›</a:t>
            </a:fld>
            <a:endParaRPr lang="en-US"/>
          </a:p>
        </p:txBody>
      </p:sp>
    </p:spTree>
    <p:extLst>
      <p:ext uri="{BB962C8B-B14F-4D97-AF65-F5344CB8AC3E}">
        <p14:creationId xmlns:p14="http://schemas.microsoft.com/office/powerpoint/2010/main" val="445523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ABDD2-E186-4F25-8FDE-D1E875E9C3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18CC5B-A7E0-48B1-8329-6533AC76E7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905B1B-77FE-4BFC-BF87-87DA989F0082}"/>
              </a:ext>
            </a:extLst>
          </p:cNvPr>
          <p:cNvSpPr>
            <a:spLocks noGrp="1"/>
          </p:cNvSpPr>
          <p:nvPr>
            <p:ph type="dt" sz="half" idx="10"/>
          </p:nvPr>
        </p:nvSpPr>
        <p:spPr/>
        <p:txBody>
          <a:bodyPr/>
          <a:lstStyle/>
          <a:p>
            <a:fld id="{4C559632-1575-4E14-B53B-3DC3D5ED3947}" type="datetime1">
              <a:rPr lang="en-US" smtClean="0"/>
              <a:t>5/16/2022</a:t>
            </a:fld>
            <a:endParaRPr lang="en-US"/>
          </a:p>
        </p:txBody>
      </p:sp>
      <p:sp>
        <p:nvSpPr>
          <p:cNvPr id="5" name="Footer Placeholder 4">
            <a:extLst>
              <a:ext uri="{FF2B5EF4-FFF2-40B4-BE49-F238E27FC236}">
                <a16:creationId xmlns:a16="http://schemas.microsoft.com/office/drawing/2014/main" id="{3118531E-1B90-4631-BD37-4BB1DBFABF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8A55E8-88DC-4280-8E04-FF50FF8EDB5A}"/>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157128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60633D-90E4-4F5A-9EBF-DDEC2B0B47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DD3065-FA3D-42C8-BFDA-967C87F4F2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DC126F-38E2-4425-861F-98ED432284BA}"/>
              </a:ext>
            </a:extLst>
          </p:cNvPr>
          <p:cNvSpPr>
            <a:spLocks noGrp="1"/>
          </p:cNvSpPr>
          <p:nvPr>
            <p:ph type="dt" sz="half" idx="10"/>
          </p:nvPr>
        </p:nvSpPr>
        <p:spPr/>
        <p:txBody>
          <a:bodyPr/>
          <a:lstStyle/>
          <a:p>
            <a:fld id="{CC4A6868-2568-4CC9-B302-F37117B01A6E}" type="datetime1">
              <a:rPr lang="en-US" smtClean="0"/>
              <a:t>5/16/2022</a:t>
            </a:fld>
            <a:endParaRPr lang="en-US"/>
          </a:p>
        </p:txBody>
      </p:sp>
      <p:sp>
        <p:nvSpPr>
          <p:cNvPr id="5" name="Footer Placeholder 4">
            <a:extLst>
              <a:ext uri="{FF2B5EF4-FFF2-40B4-BE49-F238E27FC236}">
                <a16:creationId xmlns:a16="http://schemas.microsoft.com/office/drawing/2014/main" id="{CA9645D8-F22A-4354-A8B3-96E8A2D232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E2295-A616-4D57-8800-7B7E213A8CC8}"/>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941468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CC1FC-ADE8-488C-A1DA-2FD569FD4D0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F02842-38C3-46D6-8527-0F6FE623C5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E864CF5-F681-40C2-88CC-E02206C9CECB}"/>
              </a:ext>
            </a:extLst>
          </p:cNvPr>
          <p:cNvSpPr>
            <a:spLocks noGrp="1"/>
          </p:cNvSpPr>
          <p:nvPr>
            <p:ph type="dt" sz="half" idx="10"/>
          </p:nvPr>
        </p:nvSpPr>
        <p:spPr/>
        <p:txBody>
          <a:bodyPr/>
          <a:lstStyle/>
          <a:p>
            <a:fld id="{0055F08A-1E71-4B2B-BB49-E743F2903911}" type="datetime1">
              <a:rPr lang="en-US" smtClean="0"/>
              <a:t>5/16/2022</a:t>
            </a:fld>
            <a:endParaRPr lang="en-US" dirty="0"/>
          </a:p>
        </p:txBody>
      </p:sp>
      <p:sp>
        <p:nvSpPr>
          <p:cNvPr id="5" name="Footer Placeholder 4">
            <a:extLst>
              <a:ext uri="{FF2B5EF4-FFF2-40B4-BE49-F238E27FC236}">
                <a16:creationId xmlns:a16="http://schemas.microsoft.com/office/drawing/2014/main" id="{82C04753-4FE4-4A6F-99BB-CFFC92E0C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A569D1-DB13-4BD9-8BA9-0DEAD98F893F}"/>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953647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20B05-7BF6-4073-9106-FA19E97273CB}"/>
              </a:ext>
            </a:extLst>
          </p:cNvPr>
          <p:cNvSpPr>
            <a:spLocks noGrp="1"/>
          </p:cNvSpPr>
          <p:nvPr>
            <p:ph type="title"/>
          </p:nvPr>
        </p:nvSpPr>
        <p:spPr>
          <a:xfrm>
            <a:off x="831850" y="1709738"/>
            <a:ext cx="10515600" cy="2852737"/>
          </a:xfrm>
        </p:spPr>
        <p:txBody>
          <a:bodyPr anchor="b"/>
          <a:lstStyle>
            <a:lvl1pP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E8EE8D7-6B58-4A3F-9DD5-E563D5192A68}"/>
              </a:ext>
            </a:extLst>
          </p:cNvPr>
          <p:cNvSpPr>
            <a:spLocks noGrp="1"/>
          </p:cNvSpPr>
          <p:nvPr>
            <p:ph type="body" idx="1"/>
          </p:nvPr>
        </p:nvSpPr>
        <p:spPr>
          <a:xfrm>
            <a:off x="831850" y="4589463"/>
            <a:ext cx="10515600" cy="150018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02990E-9F0A-446A-B5B8-459CA8D98D92}"/>
              </a:ext>
            </a:extLst>
          </p:cNvPr>
          <p:cNvSpPr>
            <a:spLocks noGrp="1"/>
          </p:cNvSpPr>
          <p:nvPr>
            <p:ph type="dt" sz="half" idx="10"/>
          </p:nvPr>
        </p:nvSpPr>
        <p:spPr/>
        <p:txBody>
          <a:bodyPr/>
          <a:lstStyle/>
          <a:p>
            <a:fld id="{15417D9E-721A-44BB-8863-9873FE64DA75}" type="datetime1">
              <a:rPr lang="en-US" smtClean="0"/>
              <a:t>5/16/2022</a:t>
            </a:fld>
            <a:endParaRPr lang="en-US"/>
          </a:p>
        </p:txBody>
      </p:sp>
      <p:sp>
        <p:nvSpPr>
          <p:cNvPr id="5" name="Footer Placeholder 4">
            <a:extLst>
              <a:ext uri="{FF2B5EF4-FFF2-40B4-BE49-F238E27FC236}">
                <a16:creationId xmlns:a16="http://schemas.microsoft.com/office/drawing/2014/main" id="{89E68EAA-4377-45FF-9D7C-9E77BC9F27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07FA71-74C3-44B8-A0AC-E18A1E76B43D}"/>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432207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71F12-2D88-4F76-AF46-BD5156C127A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6E1AA46-E3EB-4704-B019-F90F1E6177A5}"/>
              </a:ext>
            </a:extLst>
          </p:cNvPr>
          <p:cNvSpPr>
            <a:spLocks noGrp="1"/>
          </p:cNvSpPr>
          <p:nvPr>
            <p:ph sz="half" idx="1"/>
          </p:nvPr>
        </p:nvSpPr>
        <p:spPr>
          <a:xfrm>
            <a:off x="458695" y="1825625"/>
            <a:ext cx="556110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5C17480F-A530-4D05-9A22-E573FB4BA620}"/>
              </a:ext>
            </a:extLst>
          </p:cNvPr>
          <p:cNvSpPr>
            <a:spLocks noGrp="1"/>
          </p:cNvSpPr>
          <p:nvPr>
            <p:ph sz="half" idx="2"/>
          </p:nvPr>
        </p:nvSpPr>
        <p:spPr>
          <a:xfrm>
            <a:off x="6172199" y="1825625"/>
            <a:ext cx="5561105"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55B56FDA-C47A-4F4A-A364-BA60A25AB90A}"/>
              </a:ext>
            </a:extLst>
          </p:cNvPr>
          <p:cNvSpPr>
            <a:spLocks noGrp="1"/>
          </p:cNvSpPr>
          <p:nvPr>
            <p:ph type="dt" sz="half" idx="10"/>
          </p:nvPr>
        </p:nvSpPr>
        <p:spPr/>
        <p:txBody>
          <a:bodyPr/>
          <a:lstStyle/>
          <a:p>
            <a:fld id="{5F31DA2F-80B8-49CF-99FB-5ABCA53A607A}" type="datetime1">
              <a:rPr lang="en-US" smtClean="0"/>
              <a:t>5/16/2022</a:t>
            </a:fld>
            <a:endParaRPr lang="en-US"/>
          </a:p>
        </p:txBody>
      </p:sp>
      <p:sp>
        <p:nvSpPr>
          <p:cNvPr id="6" name="Footer Placeholder 5">
            <a:extLst>
              <a:ext uri="{FF2B5EF4-FFF2-40B4-BE49-F238E27FC236}">
                <a16:creationId xmlns:a16="http://schemas.microsoft.com/office/drawing/2014/main" id="{7326D8DD-6D84-44D4-8A1B-57615B3ED8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FE31-B577-4017-8AFE-A8BA09596E9C}"/>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293048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28C9-B8CC-413F-9FFA-626680E4A828}"/>
              </a:ext>
            </a:extLst>
          </p:cNvPr>
          <p:cNvSpPr>
            <a:spLocks noGrp="1"/>
          </p:cNvSpPr>
          <p:nvPr>
            <p:ph type="title"/>
          </p:nvPr>
        </p:nvSpPr>
        <p:spPr>
          <a:xfrm>
            <a:off x="458694" y="365125"/>
            <a:ext cx="11274612"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53FE72-9D42-45F5-A37F-B12130388AD5}"/>
              </a:ext>
            </a:extLst>
          </p:cNvPr>
          <p:cNvSpPr>
            <a:spLocks noGrp="1"/>
          </p:cNvSpPr>
          <p:nvPr>
            <p:ph type="body" idx="1"/>
          </p:nvPr>
        </p:nvSpPr>
        <p:spPr>
          <a:xfrm>
            <a:off x="465256" y="1752600"/>
            <a:ext cx="5532319"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E3A31D-9B5F-4DE3-B18D-F7F77782EB46}"/>
              </a:ext>
            </a:extLst>
          </p:cNvPr>
          <p:cNvSpPr>
            <a:spLocks noGrp="1"/>
          </p:cNvSpPr>
          <p:nvPr>
            <p:ph sz="half" idx="2"/>
          </p:nvPr>
        </p:nvSpPr>
        <p:spPr>
          <a:xfrm>
            <a:off x="465256" y="2666999"/>
            <a:ext cx="5532319"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0BE1D2D-822C-466C-A7B9-1A2D97366A41}"/>
              </a:ext>
            </a:extLst>
          </p:cNvPr>
          <p:cNvSpPr>
            <a:spLocks noGrp="1"/>
          </p:cNvSpPr>
          <p:nvPr>
            <p:ph type="body" sz="quarter" idx="3"/>
          </p:nvPr>
        </p:nvSpPr>
        <p:spPr>
          <a:xfrm>
            <a:off x="6172200" y="1752600"/>
            <a:ext cx="5561106"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F13B2C-44CA-49C4-BC84-02AF1638F381}"/>
              </a:ext>
            </a:extLst>
          </p:cNvPr>
          <p:cNvSpPr>
            <a:spLocks noGrp="1"/>
          </p:cNvSpPr>
          <p:nvPr>
            <p:ph sz="quarter" idx="4"/>
          </p:nvPr>
        </p:nvSpPr>
        <p:spPr>
          <a:xfrm>
            <a:off x="6172200" y="2666999"/>
            <a:ext cx="5561106"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793CB55-E9C1-4CE6-9B61-81B71475B960}"/>
              </a:ext>
            </a:extLst>
          </p:cNvPr>
          <p:cNvSpPr>
            <a:spLocks noGrp="1"/>
          </p:cNvSpPr>
          <p:nvPr>
            <p:ph type="dt" sz="half" idx="10"/>
          </p:nvPr>
        </p:nvSpPr>
        <p:spPr/>
        <p:txBody>
          <a:bodyPr/>
          <a:lstStyle/>
          <a:p>
            <a:fld id="{28852172-E6C9-4B6C-929A-A9DE3837BBF1}" type="datetime1">
              <a:rPr lang="en-US" smtClean="0"/>
              <a:t>5/16/2022</a:t>
            </a:fld>
            <a:endParaRPr lang="en-US"/>
          </a:p>
        </p:txBody>
      </p:sp>
      <p:sp>
        <p:nvSpPr>
          <p:cNvPr id="8" name="Footer Placeholder 7">
            <a:extLst>
              <a:ext uri="{FF2B5EF4-FFF2-40B4-BE49-F238E27FC236}">
                <a16:creationId xmlns:a16="http://schemas.microsoft.com/office/drawing/2014/main" id="{0DF22318-747B-4EC9-862C-D9FD488CCC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FBDDDF-16BD-438D-937D-0E3E30E74E86}"/>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655773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92D5F-0BD4-4517-9233-E08AF405B6DE}"/>
              </a:ext>
            </a:extLst>
          </p:cNvPr>
          <p:cNvSpPr>
            <a:spLocks noGrp="1"/>
          </p:cNvSpPr>
          <p:nvPr>
            <p:ph type="title"/>
          </p:nvPr>
        </p:nvSpPr>
        <p:spPr>
          <a:xfrm>
            <a:off x="458694" y="365760"/>
            <a:ext cx="11274612" cy="132556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83523B8-51E3-48B8-BFD8-CE950619804E}"/>
              </a:ext>
            </a:extLst>
          </p:cNvPr>
          <p:cNvSpPr>
            <a:spLocks noGrp="1"/>
          </p:cNvSpPr>
          <p:nvPr>
            <p:ph type="dt" sz="half" idx="10"/>
          </p:nvPr>
        </p:nvSpPr>
        <p:spPr>
          <a:xfrm>
            <a:off x="458693" y="6416675"/>
            <a:ext cx="2921715" cy="365125"/>
          </a:xfrm>
        </p:spPr>
        <p:txBody>
          <a:bodyPr/>
          <a:lstStyle/>
          <a:p>
            <a:fld id="{3AB41CFF-90C9-47B3-9DA1-F2BF8D839F7E}" type="datetime1">
              <a:rPr lang="en-US" smtClean="0"/>
              <a:t>5/16/2022</a:t>
            </a:fld>
            <a:endParaRPr lang="en-US"/>
          </a:p>
        </p:txBody>
      </p:sp>
      <p:sp>
        <p:nvSpPr>
          <p:cNvPr id="4" name="Footer Placeholder 3">
            <a:extLst>
              <a:ext uri="{FF2B5EF4-FFF2-40B4-BE49-F238E27FC236}">
                <a16:creationId xmlns:a16="http://schemas.microsoft.com/office/drawing/2014/main" id="{7D739B90-5D50-4424-B51D-53C3916218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6F9286-3A00-4D3C-A3F0-50AC9045C4E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669258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933BE2-665A-42DA-A3B7-835F81A3F46B}"/>
              </a:ext>
            </a:extLst>
          </p:cNvPr>
          <p:cNvSpPr>
            <a:spLocks noGrp="1"/>
          </p:cNvSpPr>
          <p:nvPr>
            <p:ph type="dt" sz="half" idx="10"/>
          </p:nvPr>
        </p:nvSpPr>
        <p:spPr/>
        <p:txBody>
          <a:bodyPr/>
          <a:lstStyle/>
          <a:p>
            <a:fld id="{F06048FA-06AB-4884-A69B-986B96E68A24}" type="datetime1">
              <a:rPr lang="en-US" smtClean="0"/>
              <a:t>5/16/2022</a:t>
            </a:fld>
            <a:endParaRPr lang="en-US"/>
          </a:p>
        </p:txBody>
      </p:sp>
      <p:sp>
        <p:nvSpPr>
          <p:cNvPr id="3" name="Footer Placeholder 2">
            <a:extLst>
              <a:ext uri="{FF2B5EF4-FFF2-40B4-BE49-F238E27FC236}">
                <a16:creationId xmlns:a16="http://schemas.microsoft.com/office/drawing/2014/main" id="{634DBCBD-AD42-432D-ABA9-20D616AF3E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E140251-3596-4673-B24B-59A6F9ED8FB3}"/>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201965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A81A1-6D8E-4DD6-8E49-DABDE6D107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93F18F-F78D-4A31-A6BC-6552105BCF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82C2F4-BDF4-4A4F-AA3D-52692932C2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13850F-5C87-4F08-9658-EAF049B60EB0}"/>
              </a:ext>
            </a:extLst>
          </p:cNvPr>
          <p:cNvSpPr>
            <a:spLocks noGrp="1"/>
          </p:cNvSpPr>
          <p:nvPr>
            <p:ph type="dt" sz="half" idx="10"/>
          </p:nvPr>
        </p:nvSpPr>
        <p:spPr/>
        <p:txBody>
          <a:bodyPr/>
          <a:lstStyle/>
          <a:p>
            <a:fld id="{50DB7ABA-0172-4F9C-889D-567164F66BCD}" type="datetime1">
              <a:rPr lang="en-US" smtClean="0"/>
              <a:t>5/16/2022</a:t>
            </a:fld>
            <a:endParaRPr lang="en-US"/>
          </a:p>
        </p:txBody>
      </p:sp>
      <p:sp>
        <p:nvSpPr>
          <p:cNvPr id="6" name="Footer Placeholder 5">
            <a:extLst>
              <a:ext uri="{FF2B5EF4-FFF2-40B4-BE49-F238E27FC236}">
                <a16:creationId xmlns:a16="http://schemas.microsoft.com/office/drawing/2014/main" id="{210BCE9A-A746-4439-B5D3-966FBC8E5F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1D3B51-AA2E-4AA1-8062-A0D476D80CCB}"/>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0178154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02CF7-F453-4B3E-9510-D74797987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3E2A1B9-8A2A-4B49-8B79-76D3EEB36B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D9FEA03-0EC4-4085-AE63-4AA492D61A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05AD5B-0DEA-4C6F-94D2-FAA99F2E5DA9}"/>
              </a:ext>
            </a:extLst>
          </p:cNvPr>
          <p:cNvSpPr>
            <a:spLocks noGrp="1"/>
          </p:cNvSpPr>
          <p:nvPr>
            <p:ph type="dt" sz="half" idx="10"/>
          </p:nvPr>
        </p:nvSpPr>
        <p:spPr/>
        <p:txBody>
          <a:bodyPr/>
          <a:lstStyle/>
          <a:p>
            <a:fld id="{78AC6A5B-8AE7-4A41-B5A7-9ADC6686DC18}" type="datetime1">
              <a:rPr lang="en-US" smtClean="0"/>
              <a:t>5/16/2022</a:t>
            </a:fld>
            <a:endParaRPr lang="en-US"/>
          </a:p>
        </p:txBody>
      </p:sp>
      <p:sp>
        <p:nvSpPr>
          <p:cNvPr id="6" name="Footer Placeholder 5">
            <a:extLst>
              <a:ext uri="{FF2B5EF4-FFF2-40B4-BE49-F238E27FC236}">
                <a16:creationId xmlns:a16="http://schemas.microsoft.com/office/drawing/2014/main" id="{F0DC6744-7CBA-4A1D-8F87-10699F9812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AD9048-35FF-4BE9-8157-BE4BAA1C725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453413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le Placeholder 1">
            <a:extLst>
              <a:ext uri="{FF2B5EF4-FFF2-40B4-BE49-F238E27FC236}">
                <a16:creationId xmlns:a16="http://schemas.microsoft.com/office/drawing/2014/main" id="{E9984D45-0ED3-4D03-8E44-5E355C9134F1}"/>
              </a:ext>
            </a:extLst>
          </p:cNvPr>
          <p:cNvSpPr>
            <a:spLocks noGrp="1"/>
          </p:cNvSpPr>
          <p:nvPr>
            <p:ph type="title"/>
          </p:nvPr>
        </p:nvSpPr>
        <p:spPr>
          <a:xfrm>
            <a:off x="458694" y="425450"/>
            <a:ext cx="11274612"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F687D6E-D1E9-489C-9AA9-3575C39BAA0B}"/>
              </a:ext>
            </a:extLst>
          </p:cNvPr>
          <p:cNvSpPr>
            <a:spLocks noGrp="1"/>
          </p:cNvSpPr>
          <p:nvPr>
            <p:ph type="body" idx="1"/>
          </p:nvPr>
        </p:nvSpPr>
        <p:spPr>
          <a:xfrm>
            <a:off x="458694" y="1949450"/>
            <a:ext cx="11274612" cy="4195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6364E9C-08EE-4B1B-B3FC-D6D997F4EA38}"/>
              </a:ext>
            </a:extLst>
          </p:cNvPr>
          <p:cNvSpPr>
            <a:spLocks noGrp="1"/>
          </p:cNvSpPr>
          <p:nvPr>
            <p:ph type="dt" sz="half" idx="2"/>
          </p:nvPr>
        </p:nvSpPr>
        <p:spPr>
          <a:xfrm>
            <a:off x="458694" y="6416675"/>
            <a:ext cx="2743200" cy="365125"/>
          </a:xfrm>
          <a:prstGeom prst="rect">
            <a:avLst/>
          </a:prstGeom>
        </p:spPr>
        <p:txBody>
          <a:bodyPr vert="horz" lIns="91440" tIns="45720" rIns="91440" bIns="45720" rtlCol="0" anchor="ctr"/>
          <a:lstStyle>
            <a:lvl1pPr algn="l">
              <a:defRPr sz="900">
                <a:solidFill>
                  <a:schemeClr val="tx1">
                    <a:alpha val="60000"/>
                  </a:schemeClr>
                </a:solidFill>
                <a:latin typeface="+mn-lt"/>
              </a:defRPr>
            </a:lvl1pPr>
          </a:lstStyle>
          <a:p>
            <a:fld id="{57E0CF6C-748E-4B7A-BC8B-3011EF78ED13}" type="datetime1">
              <a:rPr lang="en-US" smtClean="0"/>
              <a:pPr/>
              <a:t>5/16/2022</a:t>
            </a:fld>
            <a:endParaRPr lang="en-US" dirty="0"/>
          </a:p>
        </p:txBody>
      </p:sp>
      <p:sp>
        <p:nvSpPr>
          <p:cNvPr id="5" name="Footer Placeholder 4">
            <a:extLst>
              <a:ext uri="{FF2B5EF4-FFF2-40B4-BE49-F238E27FC236}">
                <a16:creationId xmlns:a16="http://schemas.microsoft.com/office/drawing/2014/main" id="{BAB0A1F1-38FE-4C27-81E6-A43A54793FC3}"/>
              </a:ext>
            </a:extLst>
          </p:cNvPr>
          <p:cNvSpPr>
            <a:spLocks noGrp="1"/>
          </p:cNvSpPr>
          <p:nvPr>
            <p:ph type="ftr" sz="quarter" idx="3"/>
          </p:nvPr>
        </p:nvSpPr>
        <p:spPr>
          <a:xfrm>
            <a:off x="4038600" y="6416675"/>
            <a:ext cx="4114800" cy="365125"/>
          </a:xfrm>
          <a:prstGeom prst="rect">
            <a:avLst/>
          </a:prstGeom>
        </p:spPr>
        <p:txBody>
          <a:bodyPr vert="horz" lIns="91440" tIns="45720" rIns="91440" bIns="45720" rtlCol="0" anchor="ctr"/>
          <a:lstStyle>
            <a:lvl1pPr algn="ctr">
              <a:defRPr sz="900">
                <a:solidFill>
                  <a:schemeClr val="tx1">
                    <a:alpha val="60000"/>
                  </a:schemeClr>
                </a:solidFill>
                <a:latin typeface="+mn-lt"/>
              </a:defRPr>
            </a:lvl1pPr>
          </a:lstStyle>
          <a:p>
            <a:endParaRPr lang="en-US" dirty="0">
              <a:solidFill>
                <a:schemeClr val="tx1">
                  <a:alpha val="60000"/>
                </a:schemeClr>
              </a:solidFill>
            </a:endParaRPr>
          </a:p>
        </p:txBody>
      </p:sp>
      <p:sp>
        <p:nvSpPr>
          <p:cNvPr id="6" name="Slide Number Placeholder 5">
            <a:extLst>
              <a:ext uri="{FF2B5EF4-FFF2-40B4-BE49-F238E27FC236}">
                <a16:creationId xmlns:a16="http://schemas.microsoft.com/office/drawing/2014/main" id="{5E26B39A-FFD8-42EF-ADC7-7DB3B302F8B2}"/>
              </a:ext>
            </a:extLst>
          </p:cNvPr>
          <p:cNvSpPr>
            <a:spLocks noGrp="1"/>
          </p:cNvSpPr>
          <p:nvPr>
            <p:ph type="sldNum" sz="quarter" idx="4"/>
          </p:nvPr>
        </p:nvSpPr>
        <p:spPr>
          <a:xfrm>
            <a:off x="8990106" y="6416675"/>
            <a:ext cx="2743200" cy="365125"/>
          </a:xfrm>
          <a:prstGeom prst="rect">
            <a:avLst/>
          </a:prstGeom>
        </p:spPr>
        <p:txBody>
          <a:bodyPr vert="horz" lIns="91440" tIns="45720" rIns="91440" bIns="45720" rtlCol="0" anchor="ctr"/>
          <a:lstStyle>
            <a:lvl1pPr algn="r">
              <a:defRPr sz="900">
                <a:solidFill>
                  <a:schemeClr val="tx1">
                    <a:alpha val="60000"/>
                  </a:schemeClr>
                </a:solidFill>
                <a:latin typeface="+mn-lt"/>
              </a:defRPr>
            </a:lvl1pPr>
          </a:lstStyle>
          <a:p>
            <a:fld id="{73B850FF-6169-4056-8077-06FFA93A5366}" type="slidenum">
              <a:rPr lang="en-US" smtClean="0"/>
              <a:pPr/>
              <a:t>‹#›</a:t>
            </a:fld>
            <a:endParaRPr lang="en-US" dirty="0"/>
          </a:p>
        </p:txBody>
      </p:sp>
      <p:pic>
        <p:nvPicPr>
          <p:cNvPr id="14" name="Picture 13" descr="A picture containing sitting&#10;&#10;Description automatically generated">
            <a:extLst>
              <a:ext uri="{FF2B5EF4-FFF2-40B4-BE49-F238E27FC236}">
                <a16:creationId xmlns:a16="http://schemas.microsoft.com/office/drawing/2014/main" id="{BC526B7A-4801-4FD1-95C8-03AF22629E87}"/>
              </a:ext>
            </a:extLst>
          </p:cNvPr>
          <p:cNvPicPr>
            <a:picLocks noChangeAspect="1"/>
          </p:cNvPicPr>
          <p:nvPr/>
        </p:nvPicPr>
        <p:blipFill>
          <a:blip r:embed="rId13">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Tree>
    <p:extLst>
      <p:ext uri="{BB962C8B-B14F-4D97-AF65-F5344CB8AC3E}">
        <p14:creationId xmlns:p14="http://schemas.microsoft.com/office/powerpoint/2010/main" val="446443744"/>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81" r:id="rId8"/>
    <p:sldLayoutId id="2147483782" r:id="rId9"/>
    <p:sldLayoutId id="2147483783" r:id="rId10"/>
    <p:sldLayoutId id="2147483791" r:id="rId11"/>
  </p:sldLayoutIdLst>
  <p:hf sldNum="0" hdr="0" ftr="0" dt="0"/>
  <p:txStyles>
    <p:titleStyle>
      <a:lvl1pPr algn="l" defTabSz="914400" rtl="0" eaLnBrk="1" latinLnBrk="0" hangingPunct="1">
        <a:lnSpc>
          <a:spcPct val="100000"/>
        </a:lnSpc>
        <a:spcBef>
          <a:spcPct val="0"/>
        </a:spcBef>
        <a:buNone/>
        <a:defRPr sz="4400" b="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1"/>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716691" y="889686"/>
            <a:ext cx="7821827"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marL="457200" indent="-457200" algn="ctr"/>
            <a:r>
              <a:rPr lang="en-PH" sz="4000" dirty="0">
                <a:effectLst/>
                <a:latin typeface="Arial" panose="020B0604020202020204" pitchFamily="34" charset="0"/>
                <a:ea typeface="Times New Roman" panose="02020603050405020304" pitchFamily="18" charset="0"/>
              </a:rPr>
              <a:t>2 Timothy Series:  </a:t>
            </a:r>
          </a:p>
          <a:p>
            <a:pPr marL="457200" indent="-457200" algn="ctr"/>
            <a:r>
              <a:rPr lang="en-PH" sz="4000" b="1" dirty="0">
                <a:effectLst/>
                <a:latin typeface="Arial" panose="020B0604020202020204" pitchFamily="34" charset="0"/>
                <a:ea typeface="Times New Roman" panose="02020603050405020304" pitchFamily="18" charset="0"/>
              </a:rPr>
              <a:t>PASSING ON THE LEGACY OF ENDURING FAITH</a:t>
            </a:r>
          </a:p>
          <a:p>
            <a:pPr marL="457200" indent="-457200" algn="ctr"/>
            <a:endParaRPr lang="en-PH" sz="4000" b="1" dirty="0">
              <a:latin typeface="Arial" panose="020B0604020202020204" pitchFamily="34" charset="0"/>
              <a:ea typeface="Times New Roman" panose="02020603050405020304" pitchFamily="18" charset="0"/>
            </a:endParaRPr>
          </a:p>
          <a:p>
            <a:pPr marL="457200" indent="-457200" algn="ctr"/>
            <a:r>
              <a:rPr lang="en-PH" sz="4000" b="1" dirty="0">
                <a:effectLst/>
                <a:latin typeface="Arial" panose="020B0604020202020204" pitchFamily="34" charset="0"/>
                <a:ea typeface="Times New Roman" panose="02020603050405020304" pitchFamily="18" charset="0"/>
              </a:rPr>
              <a:t>Chapter 2</a:t>
            </a:r>
          </a:p>
          <a:p>
            <a:pPr marL="457200" indent="-457200" algn="ctr"/>
            <a:r>
              <a:rPr lang="en-PH" sz="4000" b="1" dirty="0">
                <a:effectLst/>
                <a:latin typeface="Arial" panose="020B0604020202020204" pitchFamily="34" charset="0"/>
                <a:ea typeface="Times New Roman" panose="02020603050405020304" pitchFamily="18" charset="0"/>
              </a:rPr>
              <a:t>THE PORTRAIT OF ENDURANCE</a:t>
            </a:r>
            <a:endParaRPr lang="en-PH" sz="4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05938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642549" y="729048"/>
            <a:ext cx="7994821" cy="486011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Paul now ILLUSTRATES the COMMITMENT, the CONDITIONS at hand and the final COMPENSATION upon COMPLETION of his MISSION! </a:t>
            </a:r>
          </a:p>
          <a:p>
            <a:pPr>
              <a:lnSpc>
                <a:spcPct val="107000"/>
              </a:lnSpc>
              <a:spcAft>
                <a:spcPts val="800"/>
              </a:spcAft>
            </a:pPr>
            <a:endPar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nSpc>
                <a:spcPct val="107000"/>
              </a:lnSpc>
              <a:spcAft>
                <a:spcPts val="800"/>
              </a:spcAft>
            </a:pP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Read 2 Timothy </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2:3b-7</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87318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149178" y="963827"/>
            <a:ext cx="6808573" cy="429438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800" b="1" dirty="0">
                <a:effectLst/>
                <a:latin typeface="Arial" panose="020B0604020202020204" pitchFamily="34" charset="0"/>
                <a:ea typeface="Calibri" panose="020F0502020204030204" pitchFamily="34" charset="0"/>
                <a:cs typeface="Arial" panose="020B0604020202020204" pitchFamily="34" charset="0"/>
              </a:rPr>
              <a:t>Illustration #1:</a:t>
            </a:r>
            <a:r>
              <a:rPr lang="en-PH" sz="4800" b="1" dirty="0">
                <a:latin typeface="Arial" panose="020B0604020202020204" pitchFamily="34" charset="0"/>
                <a:ea typeface="Calibri" panose="020F0502020204030204" pitchFamily="34" charset="0"/>
                <a:cs typeface="Arial" panose="020B0604020202020204" pitchFamily="34" charset="0"/>
              </a:rPr>
              <a:t> </a:t>
            </a:r>
          </a:p>
          <a:p>
            <a:pPr>
              <a:lnSpc>
                <a:spcPct val="107000"/>
              </a:lnSpc>
              <a:spcAft>
                <a:spcPts val="800"/>
              </a:spcAft>
            </a:pPr>
            <a:r>
              <a:rPr lang="en-PH" sz="4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SINGLE-MINDED SOLDIER – vss. 3b-4</a:t>
            </a:r>
          </a:p>
          <a:p>
            <a:pPr>
              <a:lnSpc>
                <a:spcPct val="107000"/>
              </a:lnSpc>
              <a:spcAft>
                <a:spcPts val="800"/>
              </a:spcAft>
            </a:pPr>
            <a:endParaRPr lang="en-PH" sz="4800" b="1"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PH" sz="4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Ephesians 6:10-12</a:t>
            </a:r>
            <a:endParaRPr lang="en-PH" sz="4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44641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788277" y="346838"/>
            <a:ext cx="7490750" cy="627998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Old Rugged Cross</a:t>
            </a:r>
          </a:p>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"To the old rugged cross      </a:t>
            </a:r>
          </a:p>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 will ever be true,</a:t>
            </a:r>
            <a:b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Its shame and reproach gladly bear;</a:t>
            </a:r>
            <a:b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Then He'll call me someday, to my home far away,</a:t>
            </a:r>
            <a:b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Where His glory forever </a:t>
            </a:r>
          </a:p>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I'll share."</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579510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914400" y="867103"/>
            <a:ext cx="7457089" cy="44012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Commitment:  FOCUSED ON HIS MISSION</a:t>
            </a:r>
          </a:p>
          <a:p>
            <a:endPar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a:t>
            </a: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good </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soldier was expected to keep one thing in mind: the service of his Commander-in-Chief! </a:t>
            </a:r>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4110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124465" y="497709"/>
            <a:ext cx="7451124" cy="5663089"/>
          </a:xfrm>
          <a:prstGeom prst="rect">
            <a:avLst/>
          </a:prstGeom>
        </p:spPr>
        <p:style>
          <a:lnRef idx="2">
            <a:schemeClr val="dk1"/>
          </a:lnRef>
          <a:fillRef idx="1">
            <a:schemeClr val="lt1"/>
          </a:fillRef>
          <a:effectRef idx="0">
            <a:schemeClr val="dk1"/>
          </a:effectRef>
          <a:fontRef idx="minor">
            <a:schemeClr val="dk1"/>
          </a:fontRef>
        </p:style>
        <p:txBody>
          <a:bodyPr wrap="square" rtlCol="0" anchor="ctr">
            <a:spAutoFit/>
          </a:bodyPr>
          <a:lstStyle/>
          <a:p>
            <a:pPr>
              <a:spcAft>
                <a:spcPts val="750"/>
              </a:spcAft>
            </a:pPr>
            <a:r>
              <a:rPr lang="en-PH" sz="3800" b="1" dirty="0">
                <a:latin typeface="Arial" panose="020B0604020202020204" pitchFamily="34" charset="0"/>
                <a:cs typeface="Arial" panose="020B0604020202020204" pitchFamily="34" charset="0"/>
              </a:rPr>
              <a:t>Condition:  MUST DISENTANGLE HIMSELF FROM THE WORLDLY PURSUITS </a:t>
            </a:r>
          </a:p>
          <a:p>
            <a:pPr>
              <a:spcAft>
                <a:spcPts val="750"/>
              </a:spcAft>
            </a:pPr>
            <a:endParaRPr lang="en-PH" sz="3800" b="1" dirty="0">
              <a:latin typeface="Arial" panose="020B0604020202020204" pitchFamily="34" charset="0"/>
              <a:cs typeface="Arial" panose="020B0604020202020204" pitchFamily="34" charset="0"/>
            </a:endParaRPr>
          </a:p>
          <a:p>
            <a:pPr>
              <a:spcAft>
                <a:spcPts val="750"/>
              </a:spcAft>
            </a:pPr>
            <a:r>
              <a:rPr lang="en-PH" sz="3800" b="1" dirty="0">
                <a:latin typeface="Arial" panose="020B0604020202020204" pitchFamily="34" charset="0"/>
                <a:cs typeface="Arial" panose="020B0604020202020204" pitchFamily="34" charset="0"/>
              </a:rPr>
              <a:t>Although he cannot avoid being involved in the affairs of daily living, he must not be entangled in them!</a:t>
            </a:r>
          </a:p>
          <a:p>
            <a:pPr>
              <a:spcAft>
                <a:spcPts val="750"/>
              </a:spcAft>
            </a:pPr>
            <a:r>
              <a:rPr lang="en-PH" sz="3800" b="1" dirty="0">
                <a:latin typeface="Arial" panose="020B0604020202020204" pitchFamily="34" charset="0"/>
                <a:cs typeface="Arial" panose="020B0604020202020204" pitchFamily="34" charset="0"/>
              </a:rPr>
              <a:t>1 Corinthians 9:24-26</a:t>
            </a:r>
          </a:p>
        </p:txBody>
      </p:sp>
    </p:spTree>
    <p:extLst>
      <p:ext uri="{BB962C8B-B14F-4D97-AF65-F5344CB8AC3E}">
        <p14:creationId xmlns:p14="http://schemas.microsoft.com/office/powerpoint/2010/main" val="3283278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766117" y="469556"/>
            <a:ext cx="7216346" cy="594008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3800" b="1" dirty="0">
                <a:effectLst/>
                <a:latin typeface="Arial" panose="020B0604020202020204" pitchFamily="34" charset="0"/>
                <a:ea typeface="Calibri" panose="020F0502020204030204" pitchFamily="34" charset="0"/>
                <a:cs typeface="Arial" panose="020B0604020202020204" pitchFamily="34" charset="0"/>
              </a:rPr>
              <a:t>Challenge:  </a:t>
            </a:r>
            <a:r>
              <a:rPr lang="en-US" sz="3800" b="1" dirty="0">
                <a:latin typeface="Arial" panose="020B0604020202020204" pitchFamily="34" charset="0"/>
                <a:ea typeface="Calibri" panose="020F0502020204030204" pitchFamily="34" charset="0"/>
                <a:cs typeface="Arial" panose="020B0604020202020204" pitchFamily="34" charset="0"/>
              </a:rPr>
              <a:t>T</a:t>
            </a:r>
            <a:r>
              <a:rPr lang="en-US" sz="3800" b="1" dirty="0">
                <a:effectLst/>
                <a:latin typeface="Arial" panose="020B0604020202020204" pitchFamily="34" charset="0"/>
                <a:ea typeface="Calibri" panose="020F0502020204030204" pitchFamily="34" charset="0"/>
                <a:cs typeface="Arial" panose="020B0604020202020204" pitchFamily="34" charset="0"/>
              </a:rPr>
              <a:t>he spiritual warfare rages in the world between the forces of truth and righteousness; and the powers of darkness and falsehood.  We must face our battles by the spiritual armor and weapons at hand!</a:t>
            </a:r>
          </a:p>
          <a:p>
            <a:endParaRPr lang="en-US" sz="3800" b="1" dirty="0">
              <a:latin typeface="Arial" panose="020B0604020202020204" pitchFamily="34" charset="0"/>
              <a:cs typeface="Arial" panose="020B0604020202020204" pitchFamily="34" charset="0"/>
            </a:endParaRPr>
          </a:p>
          <a:p>
            <a:r>
              <a:rPr lang="en-US" sz="3800" b="1" dirty="0">
                <a:latin typeface="Arial" panose="020B0604020202020204" pitchFamily="34" charset="0"/>
                <a:cs typeface="Arial" panose="020B0604020202020204" pitchFamily="34" charset="0"/>
              </a:rPr>
              <a:t>2 Corinthians 10:3-6</a:t>
            </a:r>
            <a:endParaRPr lang="en-PH" sz="3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69500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593120" y="642551"/>
            <a:ext cx="7797114" cy="44039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Compensation: PLEASE THE MASTER/COMMANDER</a:t>
            </a:r>
            <a:endParaRPr lang="en-PH" sz="3600" b="1"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US" sz="3600" b="1"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US" sz="3600" b="1" dirty="0">
                <a:effectLst/>
                <a:latin typeface="Arial" panose="020B0604020202020204" pitchFamily="34" charset="0"/>
                <a:ea typeface="Calibri" panose="020F0502020204030204" pitchFamily="34" charset="0"/>
                <a:cs typeface="Arial" panose="020B0604020202020204" pitchFamily="34" charset="0"/>
              </a:rPr>
              <a:t>The Christian soldier has only one goal and purpose—whole-hearted devotion to the given task in the effort to please his Lord</a:t>
            </a:r>
            <a:r>
              <a:rPr lang="en-PH" sz="3600" b="1" dirty="0">
                <a:latin typeface="Arial" panose="020B0604020202020204" pitchFamily="34" charset="0"/>
                <a:ea typeface="Calibri" panose="020F0502020204030204" pitchFamily="34" charset="0"/>
                <a:cs typeface="Arial" panose="020B0604020202020204" pitchFamily="34" charset="0"/>
              </a:rPr>
              <a:t>!</a:t>
            </a:r>
            <a:endParaRPr lang="en-PH" sz="36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546189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186249" y="1915297"/>
            <a:ext cx="6771502" cy="231576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Illustration #2: </a:t>
            </a:r>
          </a:p>
          <a:p>
            <a:pPr lvl="0">
              <a:lnSpc>
                <a:spcPct val="107000"/>
              </a:lnSpc>
              <a:spcAft>
                <a:spcPts val="800"/>
              </a:spcAft>
            </a:pP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DISCIPLINED ATHLETE – v. 5</a:t>
            </a:r>
            <a:endParaRPr lang="en-PH" sz="44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31804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930161" y="804041"/>
            <a:ext cx="7378268" cy="485578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Commitment: TRAIN TO COMPETE</a:t>
            </a:r>
          </a:p>
          <a:p>
            <a:pPr>
              <a:lnSpc>
                <a:spcPct val="107000"/>
              </a:lnSpc>
              <a:spcAft>
                <a:spcPts val="800"/>
              </a:spcAft>
            </a:pPr>
            <a:r>
              <a:rPr lang="en-PH" sz="4000" b="1"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Athletes needed the focus, the integrity and the discipline for training - not quick and easy; involves time and rigorous effort.</a:t>
            </a:r>
            <a:endParaRPr lang="en-PH" sz="4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837762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356691" y="1195625"/>
            <a:ext cx="6193292" cy="231576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Condition: </a:t>
            </a:r>
          </a:p>
          <a:p>
            <a:pPr>
              <a:lnSpc>
                <a:spcPct val="107000"/>
              </a:lnSpc>
              <a:spcAft>
                <a:spcPts val="800"/>
              </a:spcAft>
            </a:pP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KNOW AND OBEY THE RULES!</a:t>
            </a:r>
          </a:p>
        </p:txBody>
      </p:sp>
    </p:spTree>
    <p:extLst>
      <p:ext uri="{BB962C8B-B14F-4D97-AF65-F5344CB8AC3E}">
        <p14:creationId xmlns:p14="http://schemas.microsoft.com/office/powerpoint/2010/main" val="3442534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630195" y="543696"/>
            <a:ext cx="7908324" cy="618630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3600" b="1" dirty="0">
                <a:latin typeface="Arial" panose="020B0604020202020204" pitchFamily="34" charset="0"/>
                <a:ea typeface="Times New Roman" panose="02020603050405020304" pitchFamily="18" charset="0"/>
                <a:cs typeface="Arial" panose="020B0604020202020204" pitchFamily="34" charset="0"/>
              </a:rPr>
              <a:t>ESSENTIAL INSTRUCTIONS:</a:t>
            </a:r>
            <a:endParaRPr lang="en-PH" sz="3600" b="1"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lphaUcPeriod"/>
            </a:pPr>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Be Strengthened to Faithful Stewardship - 2:1-2</a:t>
            </a:r>
            <a:endParaRPr lang="en-PH" sz="3600" b="1"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lphaUcPeriod"/>
            </a:pPr>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Be Dedicated Amidst Suffering Hardship – 2:3-7</a:t>
            </a:r>
            <a:endParaRPr lang="en-PH" sz="3600" b="1"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lphaUcPeriod"/>
            </a:pPr>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Be Motivated by the Savior’s Sacrifice – 2:8-13</a:t>
            </a:r>
            <a:endParaRPr lang="en-PH" sz="3600" b="1"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lphaUcPeriod"/>
            </a:pPr>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Be Diligent to Stand Against Falsehood – 2:14-19 </a:t>
            </a:r>
            <a:endParaRPr lang="en-PH" sz="3600" b="1" dirty="0">
              <a:effectLst/>
              <a:latin typeface="Arial" panose="020B0604020202020204" pitchFamily="34" charset="0"/>
              <a:ea typeface="Times New Roman" panose="02020603050405020304" pitchFamily="18" charset="0"/>
              <a:cs typeface="Arial" panose="020B0604020202020204" pitchFamily="34" charset="0"/>
            </a:endParaRPr>
          </a:p>
          <a:p>
            <a:pPr marL="342900" lvl="0" indent="-342900">
              <a:buFont typeface="+mj-lt"/>
              <a:buAutoNum type="alphaUcPeriod"/>
            </a:pPr>
            <a:r>
              <a:rPr lang="en-PH" sz="3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Be Sanctified to Serve to the Utmost – 2:22-26</a:t>
            </a:r>
            <a:endParaRPr lang="en-PH" sz="36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953475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788276" y="454214"/>
            <a:ext cx="7866993" cy="597714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36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Epictetus:  “…You must then live by rule, eat what will be disagreeable, refrain from delicacies; oblige yourself to constant exercise at the appointed hour, in heat and cold… abstain from wine and cold liquor; in a word…be as submissive to all the directions of your master as to those of a physician."</a:t>
            </a:r>
            <a:endParaRPr lang="en-PH" sz="36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192483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693683" y="804041"/>
            <a:ext cx="8182303" cy="47575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US" sz="4000" b="1" dirty="0">
                <a:effectLst/>
                <a:latin typeface="Arial" panose="020B0604020202020204" pitchFamily="34" charset="0"/>
                <a:ea typeface="Calibri" panose="020F0502020204030204" pitchFamily="34" charset="0"/>
                <a:cs typeface="Arial" panose="020B0604020202020204" pitchFamily="34" charset="0"/>
              </a:rPr>
              <a:t>For the Christian, there are rules and principles to be observed in daily living.</a:t>
            </a:r>
            <a:endParaRPr lang="en-PH" sz="4000" b="1"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US" sz="4000" b="1" dirty="0">
                <a:effectLst/>
                <a:latin typeface="Arial" panose="020B0604020202020204" pitchFamily="34" charset="0"/>
                <a:ea typeface="Calibri" panose="020F0502020204030204" pitchFamily="34" charset="0"/>
                <a:cs typeface="Arial" panose="020B0604020202020204" pitchFamily="34" charset="0"/>
              </a:rPr>
              <a:t>If we fail in seeking to live a holy life, then we have no right to expect God to empower us, or to see our Christian life flourish. </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908223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945932" y="851338"/>
            <a:ext cx="7598978" cy="364542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Compensation: RECEIVE THE VICTOR’S CROWN</a:t>
            </a:r>
          </a:p>
          <a:p>
            <a:pPr>
              <a:lnSpc>
                <a:spcPct val="107000"/>
              </a:lnSpc>
              <a:spcAft>
                <a:spcPts val="800"/>
              </a:spcAft>
            </a:pPr>
            <a:endParaRPr lang="en-PH" sz="4000" b="1"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PH" sz="40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1 Timothy 4:7-8</a:t>
            </a:r>
          </a:p>
          <a:p>
            <a:pPr>
              <a:lnSpc>
                <a:spcPct val="107000"/>
              </a:lnSpc>
              <a:spcAft>
                <a:spcPts val="800"/>
              </a:spcAft>
            </a:pPr>
            <a:r>
              <a:rPr lang="en-PH" sz="4000" b="1" dirty="0">
                <a:solidFill>
                  <a:srgbClr val="000000"/>
                </a:solidFill>
                <a:latin typeface="Arial" panose="020B0604020202020204" pitchFamily="34" charset="0"/>
                <a:ea typeface="Calibri" panose="020F0502020204030204" pitchFamily="34" charset="0"/>
                <a:cs typeface="Arial" panose="020B0604020202020204" pitchFamily="34" charset="0"/>
              </a:rPr>
              <a:t>1 Corinthians 9:24-27</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147578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740978" y="630621"/>
            <a:ext cx="7551683" cy="496270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lvl="0">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Illustration #3:  THE HARD-WORKING FARMER – v.6</a:t>
            </a:r>
          </a:p>
          <a:p>
            <a:pPr lvl="0">
              <a:lnSpc>
                <a:spcPct val="107000"/>
              </a:lnSpc>
              <a:spcAft>
                <a:spcPts val="800"/>
              </a:spcAft>
            </a:pPr>
            <a:endParaRPr lang="en-PH" sz="4000" b="1"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COMMITMENT: STRENOUS MANUAL LABOR</a:t>
            </a:r>
          </a:p>
          <a:p>
            <a:pPr>
              <a:lnSpc>
                <a:spcPct val="107000"/>
              </a:lnSpc>
              <a:spcAft>
                <a:spcPts val="800"/>
              </a:spcAft>
            </a:pPr>
            <a:r>
              <a:rPr lang="en-PH" sz="40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work until one is exhausted”</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650174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072056" y="1103587"/>
            <a:ext cx="7472854"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200" b="1" dirty="0">
                <a:solidFill>
                  <a:srgbClr val="000000"/>
                </a:solidFill>
                <a:latin typeface="Arial" panose="020B0604020202020204" pitchFamily="34" charset="0"/>
                <a:ea typeface="Times New Roman" panose="02020603050405020304" pitchFamily="18" charset="0"/>
                <a:cs typeface="Arial" panose="020B0604020202020204" pitchFamily="34" charset="0"/>
              </a:rPr>
              <a:t>W</a:t>
            </a:r>
            <a:r>
              <a:rPr lang="en-PH" sz="4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 must resist the temptation for soft living and spiritual laziness, and bear "the burden and the heat" of daily laboring in God’s vineyard.</a:t>
            </a:r>
            <a:endParaRPr lang="en-PH" sz="4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612914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008993" y="898634"/>
            <a:ext cx="7835462" cy="513986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b="1" dirty="0">
                <a:effectLst/>
                <a:latin typeface="Arial" panose="020B0604020202020204" pitchFamily="34" charset="0"/>
                <a:ea typeface="Calibri" panose="020F0502020204030204" pitchFamily="34" charset="0"/>
                <a:cs typeface="Arial" panose="020B0604020202020204" pitchFamily="34" charset="0"/>
              </a:rPr>
              <a:t>Psalm 126:5-6</a:t>
            </a:r>
          </a:p>
          <a:p>
            <a:endParaRPr lang="en-US" sz="3600" b="1" dirty="0">
              <a:latin typeface="Arial" panose="020B0604020202020204" pitchFamily="34" charset="0"/>
              <a:cs typeface="Arial" panose="020B0604020202020204" pitchFamily="34" charset="0"/>
            </a:endParaRPr>
          </a:p>
          <a:p>
            <a:r>
              <a:rPr lang="en-US" sz="3600" b="1" dirty="0">
                <a:latin typeface="Arial" panose="020B0604020202020204" pitchFamily="34" charset="0"/>
                <a:cs typeface="Arial" panose="020B0604020202020204" pitchFamily="34" charset="0"/>
              </a:rPr>
              <a:t>JC Ryle: “no gain without pain”</a:t>
            </a:r>
          </a:p>
          <a:p>
            <a:r>
              <a:rPr lang="en-US" sz="3600" b="1" dirty="0">
                <a:latin typeface="Arial" panose="020B0604020202020204" pitchFamily="34" charset="0"/>
                <a:cs typeface="Arial" panose="020B0604020202020204" pitchFamily="34" charset="0"/>
              </a:rPr>
              <a:t>William Penn: “No cross, no crown”</a:t>
            </a:r>
          </a:p>
          <a:p>
            <a:endParaRPr lang="en-US" sz="3600" b="1" dirty="0">
              <a:latin typeface="Arial" panose="020B0604020202020204" pitchFamily="34" charset="0"/>
              <a:cs typeface="Arial" panose="020B0604020202020204" pitchFamily="34" charset="0"/>
            </a:endParaRPr>
          </a:p>
          <a:p>
            <a:r>
              <a:rPr lang="en-US" sz="3600" b="1" dirty="0">
                <a:latin typeface="Arial" panose="020B0604020202020204" pitchFamily="34" charset="0"/>
                <a:cs typeface="Arial" panose="020B0604020202020204" pitchFamily="34" charset="0"/>
              </a:rPr>
              <a:t>WHAT ARE WE WILLING TO SACRIFICE TO REAP A HARVEST FOR CHRIST?</a:t>
            </a:r>
            <a:endParaRPr lang="en-PH"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254252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646390" y="551799"/>
            <a:ext cx="7914290" cy="505234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3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PH" sz="3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God harden me against myself, the coward with pathetic voice,</a:t>
            </a:r>
            <a:br>
              <a:rPr lang="en-PH" sz="3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PH" sz="3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Who craves for ease and rest and joy. Myself, arch-traitor to myself My hollowest friend,</a:t>
            </a:r>
            <a:br>
              <a:rPr lang="en-PH" sz="3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PH" sz="3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my deadliest foe My clog, whatever road I go."</a:t>
            </a:r>
            <a:br>
              <a:rPr lang="en-PH" sz="3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PH" sz="3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Amy Wilson Carmichael</a:t>
            </a:r>
            <a:endParaRPr lang="en-PH" sz="38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448948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186249" y="1915297"/>
            <a:ext cx="6771502" cy="288418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Compensation: SHARE IN THE HARVEST</a:t>
            </a:r>
          </a:p>
          <a:p>
            <a:pPr>
              <a:lnSpc>
                <a:spcPct val="107000"/>
              </a:lnSpc>
              <a:spcAft>
                <a:spcPts val="800"/>
              </a:spcAft>
            </a:pPr>
            <a:endParaRPr lang="en-PH" sz="4000" b="1"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PH" sz="40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1 Corinthians 3:5-9</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474743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963830" y="575223"/>
            <a:ext cx="7190784" cy="597221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heights by great men reached and kept,</a:t>
            </a:r>
            <a:b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were not attained by sudden flight,</a:t>
            </a:r>
            <a:b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but they; while their companions slept,</a:t>
            </a:r>
            <a:b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were toiling upward in the night."</a:t>
            </a:r>
            <a:b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b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Longfellow</a:t>
            </a:r>
            <a:endParaRPr lang="en-PH" sz="40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2415081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520258" y="520257"/>
            <a:ext cx="8623722" cy="621708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dirty="0">
                <a:latin typeface="Arial" panose="020B0604020202020204" pitchFamily="34" charset="0"/>
                <a:cs typeface="Arial" panose="020B0604020202020204" pitchFamily="34" charset="0"/>
              </a:rPr>
              <a:t>“Suffer Hardship”  </a:t>
            </a:r>
          </a:p>
          <a:p>
            <a:endParaRPr lang="en-PH" sz="1600" b="1" dirty="0">
              <a:latin typeface="Arial" panose="020B0604020202020204" pitchFamily="34" charset="0"/>
              <a:cs typeface="Arial" panose="020B0604020202020204" pitchFamily="34" charset="0"/>
            </a:endParaRPr>
          </a:p>
          <a:p>
            <a:r>
              <a:rPr lang="en-PH" sz="3800" b="1" dirty="0">
                <a:latin typeface="Arial" panose="020B0604020202020204" pitchFamily="34" charset="0"/>
                <a:cs typeface="Arial" panose="020B0604020202020204" pitchFamily="34" charset="0"/>
              </a:rPr>
              <a:t>IMPLICATIONS:</a:t>
            </a:r>
          </a:p>
          <a:p>
            <a:pPr marL="342900" indent="-342900">
              <a:buAutoNum type="arabicPeriod"/>
            </a:pPr>
            <a:r>
              <a:rPr lang="en-PH" sz="3800" b="1" dirty="0">
                <a:latin typeface="Arial" panose="020B0604020202020204" pitchFamily="34" charset="0"/>
                <a:cs typeface="Arial" panose="020B0604020202020204" pitchFamily="34" charset="0"/>
              </a:rPr>
              <a:t>  Keep our desires and appetites in check- delay self-gratification</a:t>
            </a:r>
          </a:p>
          <a:p>
            <a:pPr marL="342900" indent="-342900">
              <a:buAutoNum type="arabicPeriod"/>
            </a:pPr>
            <a:r>
              <a:rPr lang="en-PH" sz="3800" b="1" dirty="0">
                <a:latin typeface="Arial" panose="020B0604020202020204" pitchFamily="34" charset="0"/>
                <a:cs typeface="Arial" panose="020B0604020202020204" pitchFamily="34" charset="0"/>
              </a:rPr>
              <a:t>  Actively taking responsibility and perseverance</a:t>
            </a:r>
          </a:p>
          <a:p>
            <a:pPr marL="342900" indent="-342900">
              <a:buAutoNum type="arabicPeriod"/>
            </a:pPr>
            <a:r>
              <a:rPr lang="en-PH" sz="3800" b="1" dirty="0">
                <a:latin typeface="Arial" panose="020B0604020202020204" pitchFamily="34" charset="0"/>
                <a:cs typeface="Arial" panose="020B0604020202020204" pitchFamily="34" charset="0"/>
              </a:rPr>
              <a:t> Constantly Affirming Scriptural Truth</a:t>
            </a:r>
          </a:p>
          <a:p>
            <a:pPr marL="342900" indent="-342900">
              <a:buAutoNum type="arabicPeriod"/>
            </a:pPr>
            <a:r>
              <a:rPr lang="en-PH" sz="3800" b="1" dirty="0">
                <a:latin typeface="Arial" panose="020B0604020202020204" pitchFamily="34" charset="0"/>
                <a:cs typeface="Arial" panose="020B0604020202020204" pitchFamily="34" charset="0"/>
              </a:rPr>
              <a:t>  Learn the balance between faith and practice, holiness and grace</a:t>
            </a:r>
          </a:p>
        </p:txBody>
      </p:sp>
    </p:spTree>
    <p:extLst>
      <p:ext uri="{BB962C8B-B14F-4D97-AF65-F5344CB8AC3E}">
        <p14:creationId xmlns:p14="http://schemas.microsoft.com/office/powerpoint/2010/main" val="3381784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186249" y="1915297"/>
            <a:ext cx="6771502"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BE DEDICATED AMIDST SUFFERING/HARDSHIP! </a:t>
            </a:r>
          </a:p>
          <a:p>
            <a:pPr algn="ctr"/>
            <a:r>
              <a:rPr lang="en-PH" sz="4000" b="1" dirty="0">
                <a:solidFill>
                  <a:srgbClr val="000000"/>
                </a:solidFill>
                <a:latin typeface="Arial" panose="020B0604020202020204" pitchFamily="34" charset="0"/>
                <a:ea typeface="Times New Roman" panose="02020603050405020304" pitchFamily="18" charset="0"/>
                <a:cs typeface="Arial" panose="020B0604020202020204" pitchFamily="34" charset="0"/>
              </a:rPr>
              <a:t>2 Timothy </a:t>
            </a:r>
            <a:r>
              <a:rPr lang="en-PH" sz="4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2:3-7</a:t>
            </a:r>
            <a:endParaRPr lang="en-PH" sz="4000" dirty="0"/>
          </a:p>
        </p:txBody>
      </p:sp>
    </p:spTree>
    <p:extLst>
      <p:ext uri="{BB962C8B-B14F-4D97-AF65-F5344CB8AC3E}">
        <p14:creationId xmlns:p14="http://schemas.microsoft.com/office/powerpoint/2010/main" val="14542318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709448" y="47287"/>
            <a:ext cx="7993118" cy="640630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nSpc>
                <a:spcPct val="107000"/>
              </a:lnSpc>
              <a:spcAft>
                <a:spcPts val="800"/>
              </a:spcAft>
            </a:pPr>
            <a:r>
              <a:rPr lang="en-PH" sz="3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William Barclay:</a:t>
            </a:r>
            <a:endParaRPr lang="en-PH" sz="3800" b="1"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en-PH" sz="3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"One thing remains in all three pictures. The soldier is upheld by the thought of final victory. The athlete is upheld by the vision of the crown. The husbandman is upheld by the hope of the harvest. Each submits to the discipline and the toil for the sake of the glory which shall be…</a:t>
            </a:r>
            <a:endParaRPr lang="en-PH" sz="38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38821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898634" y="551793"/>
            <a:ext cx="7882759" cy="563231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0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…It is so with the Christian. The Christian struggle is not without a goal; it is always going somewhere. The Christian can be certain that after the effort of the Christian life, there comes the joy of heaven; and the greater the struggle, the greater the JOY.”</a:t>
            </a:r>
            <a:endParaRPr lang="en-PH" sz="4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51593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645108" y="331761"/>
            <a:ext cx="8078762" cy="652486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3800" b="1" dirty="0">
                <a:latin typeface="Arial" panose="020B0604020202020204" pitchFamily="34" charset="0"/>
                <a:ea typeface="Calibri" panose="020F0502020204030204" pitchFamily="34" charset="0"/>
                <a:cs typeface="Arial" panose="020B0604020202020204" pitchFamily="34" charset="0"/>
              </a:rPr>
              <a:t>CALL TO </a:t>
            </a:r>
            <a:r>
              <a:rPr lang="en-US" sz="3800" b="1" dirty="0">
                <a:effectLst/>
                <a:latin typeface="Arial" panose="020B0604020202020204" pitchFamily="34" charset="0"/>
                <a:ea typeface="Calibri" panose="020F0502020204030204" pitchFamily="34" charset="0"/>
                <a:cs typeface="Arial" panose="020B0604020202020204" pitchFamily="34" charset="0"/>
              </a:rPr>
              <a:t>MEDITATE AND</a:t>
            </a:r>
          </a:p>
          <a:p>
            <a:r>
              <a:rPr lang="en-US" sz="3800" b="1" dirty="0">
                <a:latin typeface="Arial" panose="020B0604020202020204" pitchFamily="34" charset="0"/>
                <a:ea typeface="Calibri" panose="020F0502020204030204" pitchFamily="34" charset="0"/>
                <a:cs typeface="Arial" panose="020B0604020202020204" pitchFamily="34" charset="0"/>
              </a:rPr>
              <a:t>GOD WILL GIVE YOU INSIGHT! -v.7</a:t>
            </a:r>
          </a:p>
          <a:p>
            <a:endParaRPr lang="en-US" sz="3800" b="1" dirty="0">
              <a:latin typeface="Arial" panose="020B0604020202020204" pitchFamily="34" charset="0"/>
              <a:ea typeface="Calibri" panose="020F0502020204030204" pitchFamily="34" charset="0"/>
              <a:cs typeface="Arial" panose="020B0604020202020204" pitchFamily="34" charset="0"/>
            </a:endParaRPr>
          </a:p>
          <a:p>
            <a:r>
              <a:rPr lang="en-US" sz="3800" b="1" dirty="0">
                <a:effectLst/>
                <a:latin typeface="Arial" panose="020B0604020202020204" pitchFamily="34" charset="0"/>
                <a:ea typeface="Calibri" panose="020F0502020204030204" pitchFamily="34" charset="0"/>
                <a:cs typeface="Arial" panose="020B0604020202020204" pitchFamily="34" charset="0"/>
              </a:rPr>
              <a:t>We can only truly understand God's word when His spirit illumines our minds to comprehend the mysteries of the faith. (I Cor. 2:9, 10)</a:t>
            </a:r>
          </a:p>
          <a:p>
            <a:endParaRPr lang="en-US" sz="3800" b="1" dirty="0">
              <a:effectLst/>
              <a:latin typeface="Arial" panose="020B0604020202020204" pitchFamily="34" charset="0"/>
              <a:ea typeface="Calibri" panose="020F0502020204030204" pitchFamily="34" charset="0"/>
              <a:cs typeface="Arial" panose="020B0604020202020204" pitchFamily="34" charset="0"/>
            </a:endParaRPr>
          </a:p>
          <a:p>
            <a:r>
              <a:rPr lang="en-US" sz="3800" b="1" dirty="0">
                <a:effectLst/>
                <a:latin typeface="Arial" panose="020B0604020202020204" pitchFamily="34" charset="0"/>
                <a:ea typeface="Calibri" panose="020F0502020204030204" pitchFamily="34" charset="0"/>
                <a:cs typeface="Arial" panose="020B0604020202020204" pitchFamily="34" charset="0"/>
              </a:rPr>
              <a:t>Proverbs 2:1-6 </a:t>
            </a:r>
          </a:p>
        </p:txBody>
      </p:sp>
    </p:spTree>
    <p:extLst>
      <p:ext uri="{BB962C8B-B14F-4D97-AF65-F5344CB8AC3E}">
        <p14:creationId xmlns:p14="http://schemas.microsoft.com/office/powerpoint/2010/main" val="3218327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605481" y="939114"/>
            <a:ext cx="7994821" cy="378565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800" b="1" dirty="0">
                <a:latin typeface="Arial" panose="020B0604020202020204" pitchFamily="34" charset="0"/>
                <a:cs typeface="Arial" panose="020B0604020202020204" pitchFamily="34" charset="0"/>
              </a:rPr>
              <a:t>The Christian life and service is difficult or even impossible apart from the grace and strength that comes from God!</a:t>
            </a:r>
          </a:p>
        </p:txBody>
      </p:sp>
    </p:spTree>
    <p:extLst>
      <p:ext uri="{BB962C8B-B14F-4D97-AF65-F5344CB8AC3E}">
        <p14:creationId xmlns:p14="http://schemas.microsoft.com/office/powerpoint/2010/main" val="2092135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050324" y="1075039"/>
            <a:ext cx="7216346" cy="34778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400" b="1" dirty="0">
                <a:latin typeface="Arial" panose="020B0604020202020204" pitchFamily="34" charset="0"/>
                <a:cs typeface="Arial" panose="020B0604020202020204" pitchFamily="34" charset="0"/>
              </a:rPr>
              <a:t>We experience difficulties especially so because of our identification and commitment to our Lord Jesus Christ.</a:t>
            </a:r>
          </a:p>
        </p:txBody>
      </p:sp>
    </p:spTree>
    <p:extLst>
      <p:ext uri="{BB962C8B-B14F-4D97-AF65-F5344CB8AC3E}">
        <p14:creationId xmlns:p14="http://schemas.microsoft.com/office/powerpoint/2010/main" val="4175519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173892" y="704335"/>
            <a:ext cx="7315200" cy="452431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800" b="1" dirty="0">
                <a:latin typeface="Arial" panose="020B0604020202020204" pitchFamily="34" charset="0"/>
                <a:cs typeface="Arial" panose="020B0604020202020204" pitchFamily="34" charset="0"/>
              </a:rPr>
              <a:t>CENTRAL COMMAND</a:t>
            </a:r>
          </a:p>
          <a:p>
            <a:endParaRPr lang="en-PH" sz="4800" b="1" dirty="0">
              <a:latin typeface="Arial" panose="020B0604020202020204" pitchFamily="34" charset="0"/>
              <a:cs typeface="Arial" panose="020B0604020202020204" pitchFamily="34" charset="0"/>
            </a:endParaRPr>
          </a:p>
          <a:p>
            <a:r>
              <a:rPr lang="en-PH" sz="4800" b="1" dirty="0">
                <a:latin typeface="Arial" panose="020B0604020202020204" pitchFamily="34" charset="0"/>
                <a:cs typeface="Arial" panose="020B0604020202020204" pitchFamily="34" charset="0"/>
              </a:rPr>
              <a:t>2 Timothy 2:3 – </a:t>
            </a:r>
          </a:p>
          <a:p>
            <a:r>
              <a:rPr lang="en-PH" sz="4800" b="1" dirty="0">
                <a:latin typeface="Arial" panose="020B0604020202020204" pitchFamily="34" charset="0"/>
                <a:cs typeface="Arial" panose="020B0604020202020204" pitchFamily="34" charset="0"/>
              </a:rPr>
              <a:t>Paul:  </a:t>
            </a:r>
            <a:r>
              <a:rPr lang="en-PH" sz="4800" b="1" i="1" dirty="0">
                <a:latin typeface="Arial" panose="020B0604020202020204" pitchFamily="34" charset="0"/>
                <a:cs typeface="Arial" panose="020B0604020202020204" pitchFamily="34" charset="0"/>
              </a:rPr>
              <a:t>“Suffer hardship with me…” (see also </a:t>
            </a:r>
          </a:p>
          <a:p>
            <a:r>
              <a:rPr lang="en-PH" sz="4800" b="1" i="1" dirty="0">
                <a:latin typeface="Arial" panose="020B0604020202020204" pitchFamily="34" charset="0"/>
                <a:cs typeface="Arial" panose="020B0604020202020204" pitchFamily="34" charset="0"/>
              </a:rPr>
              <a:t>2 Timothy 1:8)</a:t>
            </a:r>
          </a:p>
        </p:txBody>
      </p:sp>
    </p:spTree>
    <p:extLst>
      <p:ext uri="{BB962C8B-B14F-4D97-AF65-F5344CB8AC3E}">
        <p14:creationId xmlns:p14="http://schemas.microsoft.com/office/powerpoint/2010/main" val="956644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136821" y="1680516"/>
            <a:ext cx="6771502" cy="280076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PH" sz="4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WE NEED TO BE READY TO JOIN IN SUFFERING FOR THE GOSPEL FOR THE SAKE OF CHRIST!</a:t>
            </a:r>
            <a:endParaRPr lang="en-PH" sz="4400" b="1"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890372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1000896" y="1470458"/>
            <a:ext cx="7278130" cy="280076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400" b="1" dirty="0">
                <a:latin typeface="Arial" panose="020B0604020202020204" pitchFamily="34" charset="0"/>
                <a:cs typeface="Arial" panose="020B0604020202020204" pitchFamily="34" charset="0"/>
              </a:rPr>
              <a:t>If we want our lives to count for Christ, we must be willing to count the cost of following Him!</a:t>
            </a:r>
          </a:p>
        </p:txBody>
      </p:sp>
    </p:spTree>
    <p:extLst>
      <p:ext uri="{BB962C8B-B14F-4D97-AF65-F5344CB8AC3E}">
        <p14:creationId xmlns:p14="http://schemas.microsoft.com/office/powerpoint/2010/main" val="3888455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man running next to man on bike on country road">
            <a:extLst>
              <a:ext uri="{FF2B5EF4-FFF2-40B4-BE49-F238E27FC236}">
                <a16:creationId xmlns:a16="http://schemas.microsoft.com/office/drawing/2014/main" id="{8C0D6366-4ACF-4BFA-8962-ED8DA4314F38}"/>
              </a:ext>
            </a:extLst>
          </p:cNvPr>
          <p:cNvPicPr>
            <a:picLocks noChangeAspect="1"/>
          </p:cNvPicPr>
          <p:nvPr/>
        </p:nvPicPr>
        <p:blipFill rotWithShape="1">
          <a:blip r:embed="rId3" cstate="print">
            <a:alphaModFix amt="60000"/>
            <a:extLst>
              <a:ext uri="{28A0092B-C50C-407E-A947-70E740481C1C}">
                <a14:useLocalDpi xmlns:a14="http://schemas.microsoft.com/office/drawing/2010/main"/>
              </a:ext>
            </a:extLst>
          </a:blip>
          <a:srcRect l="23651" r="2" b="2"/>
          <a:stretch/>
        </p:blipFill>
        <p:spPr>
          <a:xfrm>
            <a:off x="20" y="10"/>
            <a:ext cx="9143980" cy="6856614"/>
          </a:xfrm>
          <a:prstGeom prst="rect">
            <a:avLst/>
          </a:prstGeom>
        </p:spPr>
      </p:pic>
      <p:sp>
        <p:nvSpPr>
          <p:cNvPr id="2" name="TextBox 1">
            <a:extLst>
              <a:ext uri="{FF2B5EF4-FFF2-40B4-BE49-F238E27FC236}">
                <a16:creationId xmlns:a16="http://schemas.microsoft.com/office/drawing/2014/main" id="{49190B02-CCE5-DE0A-26A2-55C655254A2B}"/>
              </a:ext>
            </a:extLst>
          </p:cNvPr>
          <p:cNvSpPr txBox="1"/>
          <p:nvPr/>
        </p:nvSpPr>
        <p:spPr>
          <a:xfrm>
            <a:off x="803181" y="864973"/>
            <a:ext cx="7587054" cy="397031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PH" sz="4200" b="1" dirty="0">
                <a:latin typeface="Arial" panose="020B0604020202020204" pitchFamily="34" charset="0"/>
                <a:cs typeface="Arial" panose="020B0604020202020204" pitchFamily="34" charset="0"/>
              </a:rPr>
              <a:t>As soldiers of the cross engaged in a fierce spiritual battle, our allegiance and full surrender to Christ will be tested by the fire of suffering and great sacrifice!</a:t>
            </a:r>
          </a:p>
        </p:txBody>
      </p:sp>
    </p:spTree>
    <p:extLst>
      <p:ext uri="{BB962C8B-B14F-4D97-AF65-F5344CB8AC3E}">
        <p14:creationId xmlns:p14="http://schemas.microsoft.com/office/powerpoint/2010/main" val="2527249645"/>
      </p:ext>
    </p:extLst>
  </p:cSld>
  <p:clrMapOvr>
    <a:masterClrMapping/>
  </p:clrMapOvr>
</p:sld>
</file>

<file path=ppt/theme/theme1.xml><?xml version="1.0" encoding="utf-8"?>
<a:theme xmlns:a="http://schemas.openxmlformats.org/drawingml/2006/main" name="DappledVTI">
  <a:themeElements>
    <a:clrScheme name="Custom 81">
      <a:dk1>
        <a:sysClr val="windowText" lastClr="000000"/>
      </a:dk1>
      <a:lt1>
        <a:sysClr val="window" lastClr="FFFFFF"/>
      </a:lt1>
      <a:dk2>
        <a:srgbClr val="21363B"/>
      </a:dk2>
      <a:lt2>
        <a:srgbClr val="F4F2F0"/>
      </a:lt2>
      <a:accent1>
        <a:srgbClr val="758468"/>
      </a:accent1>
      <a:accent2>
        <a:srgbClr val="B5A7AC"/>
      </a:accent2>
      <a:accent3>
        <a:srgbClr val="CC9C6F"/>
      </a:accent3>
      <a:accent4>
        <a:srgbClr val="767640"/>
      </a:accent4>
      <a:accent5>
        <a:srgbClr val="A5B295"/>
      </a:accent5>
      <a:accent6>
        <a:srgbClr val="C19DA7"/>
      </a:accent6>
      <a:hlink>
        <a:srgbClr val="D13D6E"/>
      </a:hlink>
      <a:folHlink>
        <a:srgbClr val="6C9D92"/>
      </a:folHlink>
    </a:clrScheme>
    <a:fontScheme name="Custom 67">
      <a:majorFont>
        <a:latin typeface="Sabon Next L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ppledVTI" id="{204FEFAB-F02B-4FE8-B509-C50A618B972D}" vid="{7EAEADA8-5A8E-45B2-B0E4-448EC7E7A94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93813dd7ca6ad654711aa0ab317e03a3">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f11dc0ce689dd3925e84e4e35398c6e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CA9F428-B665-4B23-8CD2-6443C0E6C8F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DB4E86C-AD50-451C-AFDC-3354654BEAFF}">
  <ds:schemaRefs>
    <ds:schemaRef ds:uri="http://schemas.microsoft.com/office/2006/metadata/properties"/>
    <ds:schemaRef ds:uri="http://schemas.microsoft.com/office/infopath/2007/PartnerControls"/>
    <ds:schemaRef ds:uri="71af3243-3dd4-4a8d-8c0d-dd76da1f02a5"/>
  </ds:schemaRefs>
</ds:datastoreItem>
</file>

<file path=customXml/itemProps3.xml><?xml version="1.0" encoding="utf-8"?>
<ds:datastoreItem xmlns:ds="http://schemas.openxmlformats.org/officeDocument/2006/customXml" ds:itemID="{410940B2-B084-4C34-A4DE-F5A01C9C133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Madison</Template>
  <TotalTime>535</TotalTime>
  <Words>1000</Words>
  <Application>Microsoft Office PowerPoint</Application>
  <PresentationFormat>On-screen Show (4:3)</PresentationFormat>
  <Paragraphs>124</Paragraphs>
  <Slides>32</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Avenir Next LT Pro</vt:lpstr>
      <vt:lpstr>AvenirNext LT Pro Medium</vt:lpstr>
      <vt:lpstr>Calibri</vt:lpstr>
      <vt:lpstr>Sabon Next LT</vt:lpstr>
      <vt:lpstr>Times New Roman</vt:lpstr>
      <vt:lpstr>DappledVTI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Florencio Ragos</dc:creator>
  <cp:lastModifiedBy>Marc Grande</cp:lastModifiedBy>
  <cp:revision>13</cp:revision>
  <dcterms:created xsi:type="dcterms:W3CDTF">2022-05-14T12:25:20Z</dcterms:created>
  <dcterms:modified xsi:type="dcterms:W3CDTF">2022-05-16T07:23:13Z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