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4"/>
  </p:sldMasterIdLst>
  <p:notesMasterIdLst>
    <p:notesMasterId r:id="rId37"/>
  </p:notesMasterIdLst>
  <p:handoutMasterIdLst>
    <p:handoutMasterId r:id="rId38"/>
  </p:handoutMasterIdLst>
  <p:sldIdLst>
    <p:sldId id="297" r:id="rId5"/>
    <p:sldId id="298" r:id="rId6"/>
    <p:sldId id="263" r:id="rId7"/>
    <p:sldId id="329" r:id="rId8"/>
    <p:sldId id="332" r:id="rId9"/>
    <p:sldId id="360" r:id="rId10"/>
    <p:sldId id="331" r:id="rId11"/>
    <p:sldId id="343" r:id="rId12"/>
    <p:sldId id="347" r:id="rId13"/>
    <p:sldId id="354" r:id="rId14"/>
    <p:sldId id="352" r:id="rId15"/>
    <p:sldId id="355" r:id="rId16"/>
    <p:sldId id="361" r:id="rId17"/>
    <p:sldId id="362" r:id="rId18"/>
    <p:sldId id="363" r:id="rId19"/>
    <p:sldId id="364" r:id="rId20"/>
    <p:sldId id="365" r:id="rId21"/>
    <p:sldId id="380" r:id="rId22"/>
    <p:sldId id="366" r:id="rId23"/>
    <p:sldId id="367" r:id="rId24"/>
    <p:sldId id="368" r:id="rId25"/>
    <p:sldId id="369" r:id="rId26"/>
    <p:sldId id="370" r:id="rId27"/>
    <p:sldId id="375" r:id="rId28"/>
    <p:sldId id="371" r:id="rId29"/>
    <p:sldId id="372" r:id="rId30"/>
    <p:sldId id="381" r:id="rId31"/>
    <p:sldId id="373" r:id="rId32"/>
    <p:sldId id="374" r:id="rId33"/>
    <p:sldId id="376" r:id="rId34"/>
    <p:sldId id="377" r:id="rId35"/>
    <p:sldId id="378"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2880" userDrawn="1">
          <p15:clr>
            <a:srgbClr val="F26B43"/>
          </p15:clr>
        </p15:guide>
        <p15:guide id="3"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7335B"/>
    <a:srgbClr val="CCE8DA"/>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8" autoAdjust="0"/>
    <p:restoredTop sz="93725" autoAdjust="0"/>
  </p:normalViewPr>
  <p:slideViewPr>
    <p:cSldViewPr snapToGrid="0">
      <p:cViewPr varScale="1">
        <p:scale>
          <a:sx n="107" d="100"/>
          <a:sy n="107" d="100"/>
        </p:scale>
        <p:origin x="1404" y="102"/>
      </p:cViewPr>
      <p:guideLst>
        <p:guide pos="2880"/>
        <p:guide orient="horz" pos="2160"/>
      </p:guideLst>
    </p:cSldViewPr>
  </p:slideViewPr>
  <p:outlineViewPr>
    <p:cViewPr>
      <p:scale>
        <a:sx n="33" d="100"/>
        <a:sy n="33" d="100"/>
      </p:scale>
      <p:origin x="0" y="-2709"/>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48" d="100"/>
          <a:sy n="48" d="100"/>
        </p:scale>
        <p:origin x="1911" y="4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1471C2C-1567-47F4-803E-468024209D9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58F5B09-2954-46C6-97BB-9E10649FE2C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17F2C1D-F243-42AB-ADF2-E7CB4E04900E}" type="datetimeFigureOut">
              <a:rPr lang="en-US" smtClean="0"/>
              <a:t>4/25/2022</a:t>
            </a:fld>
            <a:endParaRPr lang="en-US"/>
          </a:p>
        </p:txBody>
      </p:sp>
      <p:sp>
        <p:nvSpPr>
          <p:cNvPr id="4" name="Footer Placeholder 3">
            <a:extLst>
              <a:ext uri="{FF2B5EF4-FFF2-40B4-BE49-F238E27FC236}">
                <a16:creationId xmlns:a16="http://schemas.microsoft.com/office/drawing/2014/main" id="{E39A204B-EBA9-4C6D-BFB2-A104F00C8E2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855F72FC-4D2D-4E5B-A4DD-62E2C822FB1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3CDBB5-5B4A-4483-935D-A73935186B4D}" type="slidenum">
              <a:rPr lang="en-US" smtClean="0"/>
              <a:t>‹#›</a:t>
            </a:fld>
            <a:endParaRPr lang="en-US"/>
          </a:p>
        </p:txBody>
      </p:sp>
    </p:spTree>
    <p:extLst>
      <p:ext uri="{BB962C8B-B14F-4D97-AF65-F5344CB8AC3E}">
        <p14:creationId xmlns:p14="http://schemas.microsoft.com/office/powerpoint/2010/main" val="26192377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0CE34E-5667-4A32-A6BA-10C7A552BC63}" type="datetimeFigureOut">
              <a:rPr lang="en-US" smtClean="0"/>
              <a:t>4/25/2022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CCE34D-CFF1-4FFE-815B-D050E7ED2DFD}" type="slidenum">
              <a:rPr lang="en-US" smtClean="0"/>
              <a:t>‹#›</a:t>
            </a:fld>
            <a:endParaRPr lang="en-US"/>
          </a:p>
        </p:txBody>
      </p:sp>
    </p:spTree>
    <p:extLst>
      <p:ext uri="{BB962C8B-B14F-4D97-AF65-F5344CB8AC3E}">
        <p14:creationId xmlns:p14="http://schemas.microsoft.com/office/powerpoint/2010/main" val="3979362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a:t>
            </a:fld>
            <a:endParaRPr lang="en-US"/>
          </a:p>
        </p:txBody>
      </p:sp>
    </p:spTree>
    <p:extLst>
      <p:ext uri="{BB962C8B-B14F-4D97-AF65-F5344CB8AC3E}">
        <p14:creationId xmlns:p14="http://schemas.microsoft.com/office/powerpoint/2010/main" val="28083024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10</a:t>
            </a:fld>
            <a:endParaRPr lang="en-US"/>
          </a:p>
        </p:txBody>
      </p:sp>
    </p:spTree>
    <p:extLst>
      <p:ext uri="{BB962C8B-B14F-4D97-AF65-F5344CB8AC3E}">
        <p14:creationId xmlns:p14="http://schemas.microsoft.com/office/powerpoint/2010/main" val="18478815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11</a:t>
            </a:fld>
            <a:endParaRPr lang="en-US"/>
          </a:p>
        </p:txBody>
      </p:sp>
    </p:spTree>
    <p:extLst>
      <p:ext uri="{BB962C8B-B14F-4D97-AF65-F5344CB8AC3E}">
        <p14:creationId xmlns:p14="http://schemas.microsoft.com/office/powerpoint/2010/main" val="38907327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12</a:t>
            </a:fld>
            <a:endParaRPr lang="en-US"/>
          </a:p>
        </p:txBody>
      </p:sp>
    </p:spTree>
    <p:extLst>
      <p:ext uri="{BB962C8B-B14F-4D97-AF65-F5344CB8AC3E}">
        <p14:creationId xmlns:p14="http://schemas.microsoft.com/office/powerpoint/2010/main" val="28963060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13</a:t>
            </a:fld>
            <a:endParaRPr lang="en-US"/>
          </a:p>
        </p:txBody>
      </p:sp>
    </p:spTree>
    <p:extLst>
      <p:ext uri="{BB962C8B-B14F-4D97-AF65-F5344CB8AC3E}">
        <p14:creationId xmlns:p14="http://schemas.microsoft.com/office/powerpoint/2010/main" val="40069083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14</a:t>
            </a:fld>
            <a:endParaRPr lang="en-US"/>
          </a:p>
        </p:txBody>
      </p:sp>
    </p:spTree>
    <p:extLst>
      <p:ext uri="{BB962C8B-B14F-4D97-AF65-F5344CB8AC3E}">
        <p14:creationId xmlns:p14="http://schemas.microsoft.com/office/powerpoint/2010/main" val="10142724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15</a:t>
            </a:fld>
            <a:endParaRPr lang="en-US"/>
          </a:p>
        </p:txBody>
      </p:sp>
    </p:spTree>
    <p:extLst>
      <p:ext uri="{BB962C8B-B14F-4D97-AF65-F5344CB8AC3E}">
        <p14:creationId xmlns:p14="http://schemas.microsoft.com/office/powerpoint/2010/main" val="6763453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16</a:t>
            </a:fld>
            <a:endParaRPr lang="en-US"/>
          </a:p>
        </p:txBody>
      </p:sp>
    </p:spTree>
    <p:extLst>
      <p:ext uri="{BB962C8B-B14F-4D97-AF65-F5344CB8AC3E}">
        <p14:creationId xmlns:p14="http://schemas.microsoft.com/office/powerpoint/2010/main" val="22493845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17</a:t>
            </a:fld>
            <a:endParaRPr lang="en-US"/>
          </a:p>
        </p:txBody>
      </p:sp>
    </p:spTree>
    <p:extLst>
      <p:ext uri="{BB962C8B-B14F-4D97-AF65-F5344CB8AC3E}">
        <p14:creationId xmlns:p14="http://schemas.microsoft.com/office/powerpoint/2010/main" val="26764747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18</a:t>
            </a:fld>
            <a:endParaRPr lang="en-US"/>
          </a:p>
        </p:txBody>
      </p:sp>
    </p:spTree>
    <p:extLst>
      <p:ext uri="{BB962C8B-B14F-4D97-AF65-F5344CB8AC3E}">
        <p14:creationId xmlns:p14="http://schemas.microsoft.com/office/powerpoint/2010/main" val="6945209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19</a:t>
            </a:fld>
            <a:endParaRPr lang="en-US"/>
          </a:p>
        </p:txBody>
      </p:sp>
    </p:spTree>
    <p:extLst>
      <p:ext uri="{BB962C8B-B14F-4D97-AF65-F5344CB8AC3E}">
        <p14:creationId xmlns:p14="http://schemas.microsoft.com/office/powerpoint/2010/main" val="7233786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a:t>
            </a:fld>
            <a:endParaRPr lang="en-US"/>
          </a:p>
        </p:txBody>
      </p:sp>
    </p:spTree>
    <p:extLst>
      <p:ext uri="{BB962C8B-B14F-4D97-AF65-F5344CB8AC3E}">
        <p14:creationId xmlns:p14="http://schemas.microsoft.com/office/powerpoint/2010/main" val="16449696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20</a:t>
            </a:fld>
            <a:endParaRPr lang="en-US"/>
          </a:p>
        </p:txBody>
      </p:sp>
    </p:spTree>
    <p:extLst>
      <p:ext uri="{BB962C8B-B14F-4D97-AF65-F5344CB8AC3E}">
        <p14:creationId xmlns:p14="http://schemas.microsoft.com/office/powerpoint/2010/main" val="8008339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21</a:t>
            </a:fld>
            <a:endParaRPr lang="en-US"/>
          </a:p>
        </p:txBody>
      </p:sp>
    </p:spTree>
    <p:extLst>
      <p:ext uri="{BB962C8B-B14F-4D97-AF65-F5344CB8AC3E}">
        <p14:creationId xmlns:p14="http://schemas.microsoft.com/office/powerpoint/2010/main" val="37990561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22</a:t>
            </a:fld>
            <a:endParaRPr lang="en-US"/>
          </a:p>
        </p:txBody>
      </p:sp>
    </p:spTree>
    <p:extLst>
      <p:ext uri="{BB962C8B-B14F-4D97-AF65-F5344CB8AC3E}">
        <p14:creationId xmlns:p14="http://schemas.microsoft.com/office/powerpoint/2010/main" val="12563369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23</a:t>
            </a:fld>
            <a:endParaRPr lang="en-US"/>
          </a:p>
        </p:txBody>
      </p:sp>
    </p:spTree>
    <p:extLst>
      <p:ext uri="{BB962C8B-B14F-4D97-AF65-F5344CB8AC3E}">
        <p14:creationId xmlns:p14="http://schemas.microsoft.com/office/powerpoint/2010/main" val="42837406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24</a:t>
            </a:fld>
            <a:endParaRPr lang="en-US"/>
          </a:p>
        </p:txBody>
      </p:sp>
    </p:spTree>
    <p:extLst>
      <p:ext uri="{BB962C8B-B14F-4D97-AF65-F5344CB8AC3E}">
        <p14:creationId xmlns:p14="http://schemas.microsoft.com/office/powerpoint/2010/main" val="15224564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25</a:t>
            </a:fld>
            <a:endParaRPr lang="en-US"/>
          </a:p>
        </p:txBody>
      </p:sp>
    </p:spTree>
    <p:extLst>
      <p:ext uri="{BB962C8B-B14F-4D97-AF65-F5344CB8AC3E}">
        <p14:creationId xmlns:p14="http://schemas.microsoft.com/office/powerpoint/2010/main" val="37176673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26</a:t>
            </a:fld>
            <a:endParaRPr lang="en-US"/>
          </a:p>
        </p:txBody>
      </p:sp>
    </p:spTree>
    <p:extLst>
      <p:ext uri="{BB962C8B-B14F-4D97-AF65-F5344CB8AC3E}">
        <p14:creationId xmlns:p14="http://schemas.microsoft.com/office/powerpoint/2010/main" val="19140212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27</a:t>
            </a:fld>
            <a:endParaRPr lang="en-US"/>
          </a:p>
        </p:txBody>
      </p:sp>
    </p:spTree>
    <p:extLst>
      <p:ext uri="{BB962C8B-B14F-4D97-AF65-F5344CB8AC3E}">
        <p14:creationId xmlns:p14="http://schemas.microsoft.com/office/powerpoint/2010/main" val="39364019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28</a:t>
            </a:fld>
            <a:endParaRPr lang="en-US"/>
          </a:p>
        </p:txBody>
      </p:sp>
    </p:spTree>
    <p:extLst>
      <p:ext uri="{BB962C8B-B14F-4D97-AF65-F5344CB8AC3E}">
        <p14:creationId xmlns:p14="http://schemas.microsoft.com/office/powerpoint/2010/main" val="12207530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29</a:t>
            </a:fld>
            <a:endParaRPr lang="en-US"/>
          </a:p>
        </p:txBody>
      </p:sp>
    </p:spTree>
    <p:extLst>
      <p:ext uri="{BB962C8B-B14F-4D97-AF65-F5344CB8AC3E}">
        <p14:creationId xmlns:p14="http://schemas.microsoft.com/office/powerpoint/2010/main" val="13100762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3</a:t>
            </a:fld>
            <a:endParaRPr lang="en-US"/>
          </a:p>
        </p:txBody>
      </p:sp>
    </p:spTree>
    <p:extLst>
      <p:ext uri="{BB962C8B-B14F-4D97-AF65-F5344CB8AC3E}">
        <p14:creationId xmlns:p14="http://schemas.microsoft.com/office/powerpoint/2010/main" val="19360030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30</a:t>
            </a:fld>
            <a:endParaRPr lang="en-US"/>
          </a:p>
        </p:txBody>
      </p:sp>
    </p:spTree>
    <p:extLst>
      <p:ext uri="{BB962C8B-B14F-4D97-AF65-F5344CB8AC3E}">
        <p14:creationId xmlns:p14="http://schemas.microsoft.com/office/powerpoint/2010/main" val="19385102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31</a:t>
            </a:fld>
            <a:endParaRPr lang="en-US"/>
          </a:p>
        </p:txBody>
      </p:sp>
    </p:spTree>
    <p:extLst>
      <p:ext uri="{BB962C8B-B14F-4D97-AF65-F5344CB8AC3E}">
        <p14:creationId xmlns:p14="http://schemas.microsoft.com/office/powerpoint/2010/main" val="400251082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32</a:t>
            </a:fld>
            <a:endParaRPr lang="en-US"/>
          </a:p>
        </p:txBody>
      </p:sp>
    </p:spTree>
    <p:extLst>
      <p:ext uri="{BB962C8B-B14F-4D97-AF65-F5344CB8AC3E}">
        <p14:creationId xmlns:p14="http://schemas.microsoft.com/office/powerpoint/2010/main" val="26972030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4</a:t>
            </a:fld>
            <a:endParaRPr lang="en-US"/>
          </a:p>
        </p:txBody>
      </p:sp>
    </p:spTree>
    <p:extLst>
      <p:ext uri="{BB962C8B-B14F-4D97-AF65-F5344CB8AC3E}">
        <p14:creationId xmlns:p14="http://schemas.microsoft.com/office/powerpoint/2010/main" val="16729687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5</a:t>
            </a:fld>
            <a:endParaRPr lang="en-US"/>
          </a:p>
        </p:txBody>
      </p:sp>
    </p:spTree>
    <p:extLst>
      <p:ext uri="{BB962C8B-B14F-4D97-AF65-F5344CB8AC3E}">
        <p14:creationId xmlns:p14="http://schemas.microsoft.com/office/powerpoint/2010/main" val="18488887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6</a:t>
            </a:fld>
            <a:endParaRPr lang="en-US"/>
          </a:p>
        </p:txBody>
      </p:sp>
    </p:spTree>
    <p:extLst>
      <p:ext uri="{BB962C8B-B14F-4D97-AF65-F5344CB8AC3E}">
        <p14:creationId xmlns:p14="http://schemas.microsoft.com/office/powerpoint/2010/main" val="20058866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7</a:t>
            </a:fld>
            <a:endParaRPr lang="en-US"/>
          </a:p>
        </p:txBody>
      </p:sp>
    </p:spTree>
    <p:extLst>
      <p:ext uri="{BB962C8B-B14F-4D97-AF65-F5344CB8AC3E}">
        <p14:creationId xmlns:p14="http://schemas.microsoft.com/office/powerpoint/2010/main" val="15986352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8</a:t>
            </a:fld>
            <a:endParaRPr lang="en-US"/>
          </a:p>
        </p:txBody>
      </p:sp>
    </p:spTree>
    <p:extLst>
      <p:ext uri="{BB962C8B-B14F-4D97-AF65-F5344CB8AC3E}">
        <p14:creationId xmlns:p14="http://schemas.microsoft.com/office/powerpoint/2010/main" val="37271468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9</a:t>
            </a:fld>
            <a:endParaRPr lang="en-US"/>
          </a:p>
        </p:txBody>
      </p:sp>
    </p:spTree>
    <p:extLst>
      <p:ext uri="{BB962C8B-B14F-4D97-AF65-F5344CB8AC3E}">
        <p14:creationId xmlns:p14="http://schemas.microsoft.com/office/powerpoint/2010/main" val="11265004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9E68F591-F3C7-4872-BBA0-0693794F4F11}"/>
              </a:ext>
            </a:extLst>
          </p:cNvPr>
          <p:cNvSpPr>
            <a:spLocks noGrp="1"/>
          </p:cNvSpPr>
          <p:nvPr>
            <p:ph type="ctrTitle" hasCustomPrompt="1"/>
          </p:nvPr>
        </p:nvSpPr>
        <p:spPr>
          <a:xfrm>
            <a:off x="5999561" y="1051551"/>
            <a:ext cx="2674143" cy="2384898"/>
          </a:xfrm>
        </p:spPr>
        <p:txBody>
          <a:bodyPr anchor="b" anchorCtr="0">
            <a:noAutofit/>
          </a:bodyPr>
          <a:lstStyle/>
          <a:p>
            <a:r>
              <a:rPr lang="en-US" sz="4800" dirty="0"/>
              <a:t>3DFloat</a:t>
            </a:r>
          </a:p>
        </p:txBody>
      </p:sp>
      <p:sp>
        <p:nvSpPr>
          <p:cNvPr id="14" name="Picture Placeholder 13">
            <a:extLst>
              <a:ext uri="{FF2B5EF4-FFF2-40B4-BE49-F238E27FC236}">
                <a16:creationId xmlns:a16="http://schemas.microsoft.com/office/drawing/2014/main" id="{967766A8-18D5-4391-8DB7-7BFF6427636C}"/>
              </a:ext>
            </a:extLst>
          </p:cNvPr>
          <p:cNvSpPr>
            <a:spLocks noGrp="1"/>
          </p:cNvSpPr>
          <p:nvPr>
            <p:ph type="pic" sz="quarter" idx="13"/>
          </p:nvPr>
        </p:nvSpPr>
        <p:spPr>
          <a:xfrm>
            <a:off x="0" y="0"/>
            <a:ext cx="5589270" cy="6858000"/>
          </a:xfrm>
          <a:solidFill>
            <a:schemeClr val="accent5"/>
          </a:solidFill>
        </p:spPr>
        <p:txBody>
          <a:bodyPr>
            <a:noAutofit/>
          </a:bodyPr>
          <a:lstStyle/>
          <a:p>
            <a:r>
              <a:rPr lang="en-US"/>
              <a:t>Click icon to add picture</a:t>
            </a:r>
          </a:p>
        </p:txBody>
      </p:sp>
      <p:sp>
        <p:nvSpPr>
          <p:cNvPr id="8" name="Oval 7">
            <a:extLst>
              <a:ext uri="{FF2B5EF4-FFF2-40B4-BE49-F238E27FC236}">
                <a16:creationId xmlns:a16="http://schemas.microsoft.com/office/drawing/2014/main" id="{938AD48E-7D67-4BE9-97B6-DB64DE5253B9}"/>
              </a:ext>
              <a:ext uri="{C183D7F6-B498-43B3-948B-1728B52AA6E4}">
                <adec:decorative xmlns:adec="http://schemas.microsoft.com/office/drawing/2017/decorative" val="1"/>
              </a:ext>
            </a:extLst>
          </p:cNvPr>
          <p:cNvSpPr>
            <a:spLocks noChangeAspect="1"/>
          </p:cNvSpPr>
          <p:nvPr userDrawn="1"/>
        </p:nvSpPr>
        <p:spPr>
          <a:xfrm>
            <a:off x="5999560" y="445272"/>
            <a:ext cx="27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nvGrpSpPr>
          <p:cNvPr id="9" name="Group 8">
            <a:extLst>
              <a:ext uri="{FF2B5EF4-FFF2-40B4-BE49-F238E27FC236}">
                <a16:creationId xmlns:a16="http://schemas.microsoft.com/office/drawing/2014/main" id="{EB6FF8E2-165B-49EB-8120-14190F9491BC}"/>
              </a:ext>
              <a:ext uri="{C183D7F6-B498-43B3-948B-1728B52AA6E4}">
                <adec:decorative xmlns:adec="http://schemas.microsoft.com/office/drawing/2017/decorative" val="1"/>
              </a:ext>
            </a:extLst>
          </p:cNvPr>
          <p:cNvGrpSpPr/>
          <p:nvPr userDrawn="1"/>
        </p:nvGrpSpPr>
        <p:grpSpPr>
          <a:xfrm rot="5400000">
            <a:off x="8103000" y="5613661"/>
            <a:ext cx="667802" cy="473606"/>
            <a:chOff x="10478914" y="1506691"/>
            <a:chExt cx="667802" cy="631474"/>
          </a:xfrm>
        </p:grpSpPr>
        <p:sp>
          <p:nvSpPr>
            <p:cNvPr id="10" name="Freeform: Shape 9">
              <a:extLst>
                <a:ext uri="{FF2B5EF4-FFF2-40B4-BE49-F238E27FC236}">
                  <a16:creationId xmlns:a16="http://schemas.microsoft.com/office/drawing/2014/main" id="{79B763A7-EE7D-4306-8306-01E8C86E6350}"/>
                </a:ext>
              </a:extLst>
            </p:cNvPr>
            <p:cNvSpPr>
              <a:spLocks noChangeAspect="1"/>
            </p:cNvSpPr>
            <p:nvPr/>
          </p:nvSpPr>
          <p:spPr>
            <a:xfrm rot="8100000">
              <a:off x="10606715" y="1506691"/>
              <a:ext cx="540001"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80000"/>
                    <a:lumOff val="20000"/>
                  </a:schemeClr>
                </a:gs>
                <a:gs pos="100000">
                  <a:schemeClr val="bg2"/>
                </a:gs>
              </a:gsLst>
              <a:lin ang="600000" scaled="0"/>
            </a:gradFill>
            <a:ln>
              <a:noFill/>
            </a:ln>
            <a:effectLst>
              <a:innerShdw blurRad="101600" dist="50800" dir="732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1" name="Oval 10">
              <a:extLst>
                <a:ext uri="{FF2B5EF4-FFF2-40B4-BE49-F238E27FC236}">
                  <a16:creationId xmlns:a16="http://schemas.microsoft.com/office/drawing/2014/main" id="{4B3A935F-6844-4FCE-B0AE-5492715A58F1}"/>
                </a:ext>
              </a:extLst>
            </p:cNvPr>
            <p:cNvSpPr/>
            <p:nvPr/>
          </p:nvSpPr>
          <p:spPr>
            <a:xfrm rot="13500000">
              <a:off x="10613915" y="1424627"/>
              <a:ext cx="270000" cy="540001"/>
            </a:xfrm>
            <a:prstGeom prst="ellipse">
              <a:avLst/>
            </a:prstGeom>
            <a:solidFill>
              <a:schemeClr val="bg2">
                <a:lumMod val="90000"/>
                <a:lumOff val="10000"/>
              </a:schemeClr>
            </a:soli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sp>
        <p:nvSpPr>
          <p:cNvPr id="3" name="Text Placeholder 2">
            <a:extLst>
              <a:ext uri="{FF2B5EF4-FFF2-40B4-BE49-F238E27FC236}">
                <a16:creationId xmlns:a16="http://schemas.microsoft.com/office/drawing/2014/main" id="{5B16EB97-6E8A-4B50-8701-7CB158044DCA}"/>
              </a:ext>
            </a:extLst>
          </p:cNvPr>
          <p:cNvSpPr>
            <a:spLocks noGrp="1"/>
          </p:cNvSpPr>
          <p:nvPr>
            <p:ph type="body" sz="quarter" idx="14"/>
          </p:nvPr>
        </p:nvSpPr>
        <p:spPr>
          <a:xfrm>
            <a:off x="5999560" y="3568701"/>
            <a:ext cx="2674143" cy="1731963"/>
          </a:xfrm>
        </p:spPr>
        <p:txBody>
          <a:bodyPr>
            <a:noAutofit/>
          </a:bodyPr>
          <a:lstStyle>
            <a:lvl1pPr>
              <a:buNone/>
              <a:defRPr sz="2000"/>
            </a:lvl1pPr>
            <a:lvl2pPr>
              <a:buNone/>
              <a:defRPr sz="2000"/>
            </a:lvl2pPr>
            <a:lvl3pPr>
              <a:buNone/>
              <a:defRPr sz="2000"/>
            </a:lvl3pPr>
            <a:lvl4pPr>
              <a:buNone/>
              <a:defRPr sz="2000"/>
            </a:lvl4pPr>
            <a:lvl5pPr>
              <a:buNone/>
              <a:defRPr sz="2000"/>
            </a:lvl5pPr>
          </a:lstStyle>
          <a:p>
            <a:pPr lvl="0"/>
            <a:r>
              <a:rPr lang="en-US"/>
              <a:t>Click to edit Master text styles</a:t>
            </a:r>
          </a:p>
        </p:txBody>
      </p:sp>
    </p:spTree>
    <p:extLst>
      <p:ext uri="{BB962C8B-B14F-4D97-AF65-F5344CB8AC3E}">
        <p14:creationId xmlns:p14="http://schemas.microsoft.com/office/powerpoint/2010/main" val="6009488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1_Content 3 column">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79DE9FAB-6BBA-4CFE-B67D-77B47F01ECA4}"/>
              </a:ext>
              <a:ext uri="{C183D7F6-B498-43B3-948B-1728B52AA6E4}">
                <adec:decorative xmlns:adec="http://schemas.microsoft.com/office/drawing/2017/decorative" val="1"/>
              </a:ext>
            </a:extLst>
          </p:cNvPr>
          <p:cNvGrpSpPr/>
          <p:nvPr/>
        </p:nvGrpSpPr>
        <p:grpSpPr>
          <a:xfrm>
            <a:off x="103449" y="5260967"/>
            <a:ext cx="1485001" cy="1363916"/>
            <a:chOff x="4879602" y="3781429"/>
            <a:chExt cx="1980001" cy="1363916"/>
          </a:xfrm>
        </p:grpSpPr>
        <p:sp>
          <p:nvSpPr>
            <p:cNvPr id="35" name="Freeform: Shape 34">
              <a:extLst>
                <a:ext uri="{FF2B5EF4-FFF2-40B4-BE49-F238E27FC236}">
                  <a16:creationId xmlns:a16="http://schemas.microsoft.com/office/drawing/2014/main" id="{79FAC916-D9BB-4794-81B4-7C47C67E850D}"/>
                </a:ext>
              </a:extLst>
            </p:cNvPr>
            <p:cNvSpPr>
              <a:spLocks noChangeAspect="1"/>
            </p:cNvSpPr>
            <p:nvPr/>
          </p:nvSpPr>
          <p:spPr>
            <a:xfrm rot="18900000" flipV="1">
              <a:off x="5005634" y="4191206"/>
              <a:ext cx="1853969" cy="926985"/>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254000" dist="50800" dir="162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p>
          </p:txBody>
        </p:sp>
        <p:sp>
          <p:nvSpPr>
            <p:cNvPr id="36" name="Freeform: Shape 35">
              <a:extLst>
                <a:ext uri="{FF2B5EF4-FFF2-40B4-BE49-F238E27FC236}">
                  <a16:creationId xmlns:a16="http://schemas.microsoft.com/office/drawing/2014/main" id="{B5CA2231-7A65-4D16-8400-A210CC41DB73}"/>
                </a:ext>
              </a:extLst>
            </p:cNvPr>
            <p:cNvSpPr>
              <a:spLocks noChangeAspect="1"/>
            </p:cNvSpPr>
            <p:nvPr/>
          </p:nvSpPr>
          <p:spPr>
            <a:xfrm rot="18900000" flipV="1">
              <a:off x="4957101" y="4052255"/>
              <a:ext cx="1853969" cy="1093090"/>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solidFill>
                  <a:schemeClr val="tx1"/>
                </a:solidFill>
              </a:endParaRPr>
            </a:p>
          </p:txBody>
        </p:sp>
        <p:sp>
          <p:nvSpPr>
            <p:cNvPr id="37" name="Oval 36">
              <a:extLst>
                <a:ext uri="{FF2B5EF4-FFF2-40B4-BE49-F238E27FC236}">
                  <a16:creationId xmlns:a16="http://schemas.microsoft.com/office/drawing/2014/main" id="{4B089C8C-B82B-4704-88E2-E857A5E21529}"/>
                </a:ext>
              </a:extLst>
            </p:cNvPr>
            <p:cNvSpPr/>
            <p:nvPr/>
          </p:nvSpPr>
          <p:spPr>
            <a:xfrm rot="13500000" flipV="1">
              <a:off x="6040374" y="3601683"/>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38" name="Oval 37">
              <a:extLst>
                <a:ext uri="{FF2B5EF4-FFF2-40B4-BE49-F238E27FC236}">
                  <a16:creationId xmlns:a16="http://schemas.microsoft.com/office/drawing/2014/main" id="{434B90C8-5B4D-456E-AD99-80EF748FDD72}"/>
                </a:ext>
              </a:extLst>
            </p:cNvPr>
            <p:cNvSpPr/>
            <p:nvPr/>
          </p:nvSpPr>
          <p:spPr>
            <a:xfrm rot="13500000" flipV="1">
              <a:off x="5059348" y="4582709"/>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sp>
        <p:nvSpPr>
          <p:cNvPr id="19" name="Freeform: Shape 18">
            <a:extLst>
              <a:ext uri="{FF2B5EF4-FFF2-40B4-BE49-F238E27FC236}">
                <a16:creationId xmlns:a16="http://schemas.microsoft.com/office/drawing/2014/main" id="{82184FF4-7029-4ED7-813A-192E60608764}"/>
              </a:ext>
              <a:ext uri="{C183D7F6-B498-43B3-948B-1728B52AA6E4}">
                <adec:decorative xmlns:adec="http://schemas.microsoft.com/office/drawing/2017/decorative" val="1"/>
              </a:ext>
            </a:extLst>
          </p:cNvPr>
          <p:cNvSpPr>
            <a:spLocks noChangeAspect="1"/>
          </p:cNvSpPr>
          <p:nvPr/>
        </p:nvSpPr>
        <p:spPr>
          <a:xfrm rot="2700000">
            <a:off x="7991208" y="329137"/>
            <a:ext cx="1080000" cy="947210"/>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20" name="Oval 19">
            <a:extLst>
              <a:ext uri="{FF2B5EF4-FFF2-40B4-BE49-F238E27FC236}">
                <a16:creationId xmlns:a16="http://schemas.microsoft.com/office/drawing/2014/main" id="{AAA7AB09-557C-41AD-9113-FF9F68FA1035}"/>
              </a:ext>
              <a:ext uri="{C183D7F6-B498-43B3-948B-1728B52AA6E4}">
                <adec:decorative xmlns:adec="http://schemas.microsoft.com/office/drawing/2017/decorative" val="1"/>
              </a:ext>
            </a:extLst>
          </p:cNvPr>
          <p:cNvSpPr/>
          <p:nvPr/>
        </p:nvSpPr>
        <p:spPr>
          <a:xfrm rot="8100000">
            <a:off x="8137008" y="518342"/>
            <a:ext cx="405000" cy="108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25" name="Oval 24">
            <a:extLst>
              <a:ext uri="{FF2B5EF4-FFF2-40B4-BE49-F238E27FC236}">
                <a16:creationId xmlns:a16="http://schemas.microsoft.com/office/drawing/2014/main" id="{EF99ECAA-1F11-4937-BBA6-51935AB44C9D}"/>
              </a:ext>
              <a:ext uri="{C183D7F6-B498-43B3-948B-1728B52AA6E4}">
                <adec:decorative xmlns:adec="http://schemas.microsoft.com/office/drawing/2017/decorative" val="1"/>
              </a:ext>
            </a:extLst>
          </p:cNvPr>
          <p:cNvSpPr>
            <a:spLocks noChangeAspect="1"/>
          </p:cNvSpPr>
          <p:nvPr/>
        </p:nvSpPr>
        <p:spPr>
          <a:xfrm>
            <a:off x="1350602" y="2472855"/>
            <a:ext cx="27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5" name="Title 1">
            <a:extLst>
              <a:ext uri="{FF2B5EF4-FFF2-40B4-BE49-F238E27FC236}">
                <a16:creationId xmlns:a16="http://schemas.microsoft.com/office/drawing/2014/main" id="{EBCCE83C-72C8-4181-8D03-7CFB23A6FF2D}"/>
              </a:ext>
            </a:extLst>
          </p:cNvPr>
          <p:cNvSpPr>
            <a:spLocks noGrp="1"/>
          </p:cNvSpPr>
          <p:nvPr>
            <p:ph type="title"/>
          </p:nvPr>
        </p:nvSpPr>
        <p:spPr>
          <a:xfrm>
            <a:off x="413147" y="549275"/>
            <a:ext cx="8323163" cy="1332000"/>
          </a:xfrm>
        </p:spPr>
        <p:txBody>
          <a:bodyPr vert="horz" wrap="square" lIns="0" tIns="0" rIns="0" bIns="0" rtlCol="0" anchor="t" anchorCtr="0">
            <a:noAutofit/>
          </a:bodyPr>
          <a:lstStyle>
            <a:lvl1pPr>
              <a:defRPr lang="en-US" sz="4800" dirty="0"/>
            </a:lvl1pPr>
          </a:lstStyle>
          <a:p>
            <a:pPr lvl="0">
              <a:lnSpc>
                <a:spcPct val="100000"/>
              </a:lnSpc>
            </a:pPr>
            <a:r>
              <a:rPr lang="en-US"/>
              <a:t>Click to edit Master title style</a:t>
            </a:r>
            <a:endParaRPr lang="en-US" dirty="0"/>
          </a:p>
        </p:txBody>
      </p:sp>
      <p:sp>
        <p:nvSpPr>
          <p:cNvPr id="16" name="Text Placeholder 2">
            <a:extLst>
              <a:ext uri="{FF2B5EF4-FFF2-40B4-BE49-F238E27FC236}">
                <a16:creationId xmlns:a16="http://schemas.microsoft.com/office/drawing/2014/main" id="{C6FCDFCC-38D1-43A4-918F-491DBA6B2CF6}"/>
              </a:ext>
            </a:extLst>
          </p:cNvPr>
          <p:cNvSpPr>
            <a:spLocks noGrp="1"/>
          </p:cNvSpPr>
          <p:nvPr>
            <p:ph type="body" idx="1"/>
          </p:nvPr>
        </p:nvSpPr>
        <p:spPr>
          <a:xfrm>
            <a:off x="413148" y="1731375"/>
            <a:ext cx="2672952" cy="535354"/>
          </a:xfrm>
        </p:spPr>
        <p:txBody>
          <a:bodyPr anchor="b">
            <a:noAutofit/>
          </a:bodyPr>
          <a:lstStyle>
            <a:lvl1pPr marL="0" indent="0">
              <a:buNone/>
              <a:defRPr sz="2000" b="0" cap="all" spc="200"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7" name="Content Placeholder 3">
            <a:extLst>
              <a:ext uri="{FF2B5EF4-FFF2-40B4-BE49-F238E27FC236}">
                <a16:creationId xmlns:a16="http://schemas.microsoft.com/office/drawing/2014/main" id="{8A9CB740-8581-4D62-8481-7ECBBEDA7219}"/>
              </a:ext>
            </a:extLst>
          </p:cNvPr>
          <p:cNvSpPr>
            <a:spLocks noGrp="1"/>
          </p:cNvSpPr>
          <p:nvPr>
            <p:ph sz="half" idx="2"/>
          </p:nvPr>
        </p:nvSpPr>
        <p:spPr>
          <a:xfrm>
            <a:off x="419607" y="2432305"/>
            <a:ext cx="2672952" cy="3515555"/>
          </a:xfrm>
        </p:spPr>
        <p:txBody>
          <a:bodyPr>
            <a:noAutofit/>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Text Placeholder 4">
            <a:extLst>
              <a:ext uri="{FF2B5EF4-FFF2-40B4-BE49-F238E27FC236}">
                <a16:creationId xmlns:a16="http://schemas.microsoft.com/office/drawing/2014/main" id="{AB16E493-D962-46EC-BBB8-D7E68A640438}"/>
              </a:ext>
            </a:extLst>
          </p:cNvPr>
          <p:cNvSpPr>
            <a:spLocks noGrp="1"/>
          </p:cNvSpPr>
          <p:nvPr>
            <p:ph type="body" sz="quarter" idx="13"/>
          </p:nvPr>
        </p:nvSpPr>
        <p:spPr>
          <a:xfrm>
            <a:off x="3256180" y="1731375"/>
            <a:ext cx="2674620" cy="535354"/>
          </a:xfrm>
        </p:spPr>
        <p:txBody>
          <a:bodyPr vert="horz" wrap="square" lIns="0" tIns="0" rIns="0" bIns="0" rtlCol="0" anchor="b">
            <a:noAutofit/>
          </a:bodyPr>
          <a:lstStyle>
            <a:lvl1pPr>
              <a:buNone/>
              <a:defRPr lang="en-US" sz="2000" b="0" cap="all" spc="200" baseline="0" dirty="0">
                <a:solidFill>
                  <a:schemeClr val="tx1"/>
                </a:solidFill>
              </a:defRPr>
            </a:lvl1pPr>
          </a:lstStyle>
          <a:p>
            <a:pPr marL="228600" lvl="0" indent="-228600"/>
            <a:r>
              <a:rPr lang="en-US"/>
              <a:t>Click to edit Master text styles</a:t>
            </a:r>
          </a:p>
        </p:txBody>
      </p:sp>
      <p:sp>
        <p:nvSpPr>
          <p:cNvPr id="23" name="Content Placeholder 5">
            <a:extLst>
              <a:ext uri="{FF2B5EF4-FFF2-40B4-BE49-F238E27FC236}">
                <a16:creationId xmlns:a16="http://schemas.microsoft.com/office/drawing/2014/main" id="{88CC7C67-1BA6-42A6-B9D3-8EDF70A3DB38}"/>
              </a:ext>
            </a:extLst>
          </p:cNvPr>
          <p:cNvSpPr>
            <a:spLocks noGrp="1"/>
          </p:cNvSpPr>
          <p:nvPr>
            <p:ph sz="quarter" idx="14"/>
          </p:nvPr>
        </p:nvSpPr>
        <p:spPr>
          <a:xfrm>
            <a:off x="3256180" y="2427371"/>
            <a:ext cx="2631566" cy="3515555"/>
          </a:xfrm>
        </p:spPr>
        <p:txBody>
          <a:bodyPr>
            <a:noAutofit/>
          </a:bodyPr>
          <a:lstStyle>
            <a:lvl1pPr>
              <a:defRPr sz="1700"/>
            </a:lvl1pPr>
            <a:lvl2pPr>
              <a:defRPr sz="1700"/>
            </a:lvl2pPr>
            <a:lvl3pPr>
              <a:defRPr sz="1700"/>
            </a:lvl3pPr>
            <a:lvl4pPr>
              <a:defRPr sz="1700"/>
            </a:lvl4pPr>
            <a:lvl5pPr>
              <a:defRPr sz="17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4">
            <a:extLst>
              <a:ext uri="{FF2B5EF4-FFF2-40B4-BE49-F238E27FC236}">
                <a16:creationId xmlns:a16="http://schemas.microsoft.com/office/drawing/2014/main" id="{C17092A6-D0E6-4EF2-B3B8-AE35438D4D77}"/>
              </a:ext>
            </a:extLst>
          </p:cNvPr>
          <p:cNvSpPr>
            <a:spLocks noGrp="1"/>
          </p:cNvSpPr>
          <p:nvPr>
            <p:ph type="body" sz="quarter" idx="3" hasCustomPrompt="1"/>
          </p:nvPr>
        </p:nvSpPr>
        <p:spPr>
          <a:xfrm>
            <a:off x="6104744" y="1731375"/>
            <a:ext cx="2674620" cy="535354"/>
          </a:xfrm>
        </p:spPr>
        <p:txBody>
          <a:bodyPr vert="horz" wrap="square" lIns="0" tIns="0" rIns="0" bIns="0" rtlCol="0" anchor="b">
            <a:noAutofit/>
          </a:bodyPr>
          <a:lstStyle>
            <a:lvl1pPr>
              <a:buNone/>
              <a:defRPr lang="en-US" sz="2000" b="0" cap="all" spc="200" baseline="0" dirty="0">
                <a:solidFill>
                  <a:schemeClr val="tx1"/>
                </a:solidFill>
              </a:defRPr>
            </a:lvl1pPr>
          </a:lstStyle>
          <a:p>
            <a:pPr marL="228600" lvl="0" indent="-228600"/>
            <a:r>
              <a:rPr lang="en-US" dirty="0"/>
              <a:t>Click to EDIT</a:t>
            </a:r>
          </a:p>
        </p:txBody>
      </p:sp>
      <p:sp>
        <p:nvSpPr>
          <p:cNvPr id="21" name="Content Placeholder 5">
            <a:extLst>
              <a:ext uri="{FF2B5EF4-FFF2-40B4-BE49-F238E27FC236}">
                <a16:creationId xmlns:a16="http://schemas.microsoft.com/office/drawing/2014/main" id="{4534254A-2561-400F-87CB-18A8D3538124}"/>
              </a:ext>
            </a:extLst>
          </p:cNvPr>
          <p:cNvSpPr>
            <a:spLocks noGrp="1"/>
          </p:cNvSpPr>
          <p:nvPr>
            <p:ph sz="quarter" idx="4"/>
          </p:nvPr>
        </p:nvSpPr>
        <p:spPr>
          <a:xfrm>
            <a:off x="6104745" y="2427371"/>
            <a:ext cx="2631566" cy="3515555"/>
          </a:xfrm>
        </p:spPr>
        <p:txBody>
          <a:bodyPr>
            <a:noAutofit/>
          </a:bodyPr>
          <a:lstStyle>
            <a:lvl1pPr>
              <a:defRPr sz="1700"/>
            </a:lvl1pPr>
            <a:lvl2pPr>
              <a:defRPr sz="1700"/>
            </a:lvl2pPr>
            <a:lvl3pPr>
              <a:defRPr sz="1700"/>
            </a:lvl3pPr>
            <a:lvl4pPr>
              <a:defRPr sz="1700"/>
            </a:lvl4pPr>
            <a:lvl5pPr>
              <a:defRPr sz="17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B1BC074-1090-47AF-BDE8-3859BF574BA6}"/>
              </a:ext>
            </a:extLst>
          </p:cNvPr>
          <p:cNvSpPr>
            <a:spLocks noGrp="1"/>
          </p:cNvSpPr>
          <p:nvPr>
            <p:ph type="dt" sz="half" idx="10"/>
          </p:nvPr>
        </p:nvSpPr>
        <p:spPr/>
        <p:txBody>
          <a:bodyPr>
            <a:noAutofit/>
          </a:bodyPr>
          <a:lstStyle/>
          <a:p>
            <a:r>
              <a:rPr lang="en-US"/>
              <a:t>Tuesday, February 2, 20XX</a:t>
            </a:r>
            <a:endParaRPr lang="en-US" dirty="0"/>
          </a:p>
        </p:txBody>
      </p:sp>
      <p:sp>
        <p:nvSpPr>
          <p:cNvPr id="5" name="Footer Placeholder 4">
            <a:extLst>
              <a:ext uri="{FF2B5EF4-FFF2-40B4-BE49-F238E27FC236}">
                <a16:creationId xmlns:a16="http://schemas.microsoft.com/office/drawing/2014/main" id="{F1D6522F-D41A-4734-8BD1-BD6E5A37D04C}"/>
              </a:ext>
            </a:extLst>
          </p:cNvPr>
          <p:cNvSpPr>
            <a:spLocks noGrp="1"/>
          </p:cNvSpPr>
          <p:nvPr>
            <p:ph type="ftr" sz="quarter" idx="11"/>
          </p:nvPr>
        </p:nvSpPr>
        <p:spPr/>
        <p:txBody>
          <a:bodyPr>
            <a:noAutofit/>
          </a:bodyPr>
          <a:lstStyle/>
          <a:p>
            <a:r>
              <a:rPr lang="en-US"/>
              <a:t>Sample Footer Text</a:t>
            </a:r>
          </a:p>
        </p:txBody>
      </p:sp>
      <p:sp>
        <p:nvSpPr>
          <p:cNvPr id="6" name="Slide Number Placeholder 5">
            <a:extLst>
              <a:ext uri="{FF2B5EF4-FFF2-40B4-BE49-F238E27FC236}">
                <a16:creationId xmlns:a16="http://schemas.microsoft.com/office/drawing/2014/main" id="{D74D4206-406C-42A3-BBD4-44C043180931}"/>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22852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2_Summar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949202B-67AE-417A-A336-DF5257FFDCF0}"/>
              </a:ext>
            </a:extLst>
          </p:cNvPr>
          <p:cNvSpPr>
            <a:spLocks noGrp="1"/>
          </p:cNvSpPr>
          <p:nvPr>
            <p:ph type="title"/>
          </p:nvPr>
        </p:nvSpPr>
        <p:spPr>
          <a:xfrm>
            <a:off x="413147" y="4508501"/>
            <a:ext cx="3375422" cy="1562959"/>
          </a:xfrm>
        </p:spPr>
        <p:txBody>
          <a:bodyPr wrap="square" anchor="t" anchorCtr="0">
            <a:noAutofit/>
          </a:bodyPr>
          <a:lstStyle/>
          <a:p>
            <a:r>
              <a:rPr lang="en-US"/>
              <a:t>Click to edit Master title style</a:t>
            </a:r>
          </a:p>
        </p:txBody>
      </p:sp>
      <p:sp>
        <p:nvSpPr>
          <p:cNvPr id="10" name="Picture Placeholder 9">
            <a:extLst>
              <a:ext uri="{FF2B5EF4-FFF2-40B4-BE49-F238E27FC236}">
                <a16:creationId xmlns:a16="http://schemas.microsoft.com/office/drawing/2014/main" id="{1786D546-2834-435F-950F-DCEFE654B3B1}"/>
              </a:ext>
            </a:extLst>
          </p:cNvPr>
          <p:cNvSpPr>
            <a:spLocks noGrp="1"/>
          </p:cNvSpPr>
          <p:nvPr>
            <p:ph type="pic" sz="quarter" idx="13"/>
          </p:nvPr>
        </p:nvSpPr>
        <p:spPr>
          <a:xfrm>
            <a:off x="0" y="0"/>
            <a:ext cx="9144000" cy="3776472"/>
          </a:xfrm>
          <a:solidFill>
            <a:schemeClr val="accent5"/>
          </a:solidFill>
        </p:spPr>
        <p:txBody>
          <a:bodyPr>
            <a:noAutofit/>
          </a:bodyPr>
          <a:lstStyle/>
          <a:p>
            <a:r>
              <a:rPr lang="en-US"/>
              <a:t>Click icon to add picture</a:t>
            </a:r>
          </a:p>
        </p:txBody>
      </p:sp>
      <p:sp>
        <p:nvSpPr>
          <p:cNvPr id="7" name="Content Placeholder 6">
            <a:extLst>
              <a:ext uri="{FF2B5EF4-FFF2-40B4-BE49-F238E27FC236}">
                <a16:creationId xmlns:a16="http://schemas.microsoft.com/office/drawing/2014/main" id="{3BD763BD-EAC5-4DB8-81AF-9743BB6A9576}"/>
              </a:ext>
            </a:extLst>
          </p:cNvPr>
          <p:cNvSpPr>
            <a:spLocks noGrp="1"/>
          </p:cNvSpPr>
          <p:nvPr>
            <p:ph sz="quarter" idx="15"/>
          </p:nvPr>
        </p:nvSpPr>
        <p:spPr>
          <a:xfrm>
            <a:off x="3946808" y="4508500"/>
            <a:ext cx="4666059" cy="1563688"/>
          </a:xfrm>
        </p:spPr>
        <p:txBody>
          <a:bodyPr>
            <a:noAutofit/>
          </a:bodyPr>
          <a:lstStyle>
            <a:lvl1pPr marL="0" indent="0">
              <a:buNone/>
              <a:defRPr sz="2000"/>
            </a:lvl1pPr>
            <a:lvl2pPr>
              <a:buNone/>
              <a:defRPr sz="1900"/>
            </a:lvl2pPr>
            <a:lvl3pPr>
              <a:buNone/>
              <a:defRPr sz="1900"/>
            </a:lvl3pPr>
            <a:lvl4pPr>
              <a:buNone/>
              <a:defRPr sz="1900"/>
            </a:lvl4pPr>
            <a:lvl5pPr>
              <a:buNone/>
              <a:defRPr sz="1900"/>
            </a:lvl5pPr>
          </a:lstStyle>
          <a:p>
            <a:pPr lvl="0"/>
            <a:r>
              <a:rPr lang="en-US"/>
              <a:t>Click to edit Master text styles</a:t>
            </a:r>
          </a:p>
        </p:txBody>
      </p:sp>
      <p:sp>
        <p:nvSpPr>
          <p:cNvPr id="2" name="Date Placeholder 1">
            <a:extLst>
              <a:ext uri="{FF2B5EF4-FFF2-40B4-BE49-F238E27FC236}">
                <a16:creationId xmlns:a16="http://schemas.microsoft.com/office/drawing/2014/main" id="{AB81B449-7B97-41DC-B23F-65EDCBD316A6}"/>
              </a:ext>
            </a:extLst>
          </p:cNvPr>
          <p:cNvSpPr>
            <a:spLocks noGrp="1"/>
          </p:cNvSpPr>
          <p:nvPr>
            <p:ph type="dt" sz="half" idx="10"/>
          </p:nvPr>
        </p:nvSpPr>
        <p:spPr/>
        <p:txBody>
          <a:bodyPr>
            <a:noAutofit/>
          </a:bodyPr>
          <a:lstStyle/>
          <a:p>
            <a:r>
              <a:rPr lang="en-US"/>
              <a:t>Tuesday, February 2, 20XX</a:t>
            </a:r>
          </a:p>
        </p:txBody>
      </p:sp>
      <p:sp>
        <p:nvSpPr>
          <p:cNvPr id="3" name="Footer Placeholder 2">
            <a:extLst>
              <a:ext uri="{FF2B5EF4-FFF2-40B4-BE49-F238E27FC236}">
                <a16:creationId xmlns:a16="http://schemas.microsoft.com/office/drawing/2014/main" id="{7C6B46D5-337B-4906-8412-4EEA3884FA7E}"/>
              </a:ext>
            </a:extLst>
          </p:cNvPr>
          <p:cNvSpPr>
            <a:spLocks noGrp="1"/>
          </p:cNvSpPr>
          <p:nvPr>
            <p:ph type="ftr" sz="quarter" idx="11"/>
          </p:nvPr>
        </p:nvSpPr>
        <p:spPr/>
        <p:txBody>
          <a:bodyPr>
            <a:noAutofit/>
          </a:bodyPr>
          <a:lstStyle/>
          <a:p>
            <a:r>
              <a:rPr lang="en-US"/>
              <a:t>Sample Footer Text</a:t>
            </a:r>
          </a:p>
        </p:txBody>
      </p:sp>
      <p:sp>
        <p:nvSpPr>
          <p:cNvPr id="4" name="Slide Number Placeholder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
        <p:nvSpPr>
          <p:cNvPr id="8" name="Oval 7">
            <a:extLst>
              <a:ext uri="{FF2B5EF4-FFF2-40B4-BE49-F238E27FC236}">
                <a16:creationId xmlns:a16="http://schemas.microsoft.com/office/drawing/2014/main" id="{446AF837-10C6-44A5-B8D6-960A57487B43}"/>
              </a:ext>
              <a:ext uri="{C183D7F6-B498-43B3-948B-1728B52AA6E4}">
                <adec:decorative xmlns:adec="http://schemas.microsoft.com/office/drawing/2017/decorative" val="1"/>
              </a:ext>
            </a:extLst>
          </p:cNvPr>
          <p:cNvSpPr>
            <a:spLocks noChangeAspect="1"/>
          </p:cNvSpPr>
          <p:nvPr userDrawn="1"/>
        </p:nvSpPr>
        <p:spPr>
          <a:xfrm>
            <a:off x="919330" y="3852225"/>
            <a:ext cx="27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Tree>
    <p:extLst>
      <p:ext uri="{BB962C8B-B14F-4D97-AF65-F5344CB8AC3E}">
        <p14:creationId xmlns:p14="http://schemas.microsoft.com/office/powerpoint/2010/main" val="14254770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3_Closing">
    <p:spTree>
      <p:nvGrpSpPr>
        <p:cNvPr id="1" name=""/>
        <p:cNvGrpSpPr/>
        <p:nvPr/>
      </p:nvGrpSpPr>
      <p:grpSpPr>
        <a:xfrm>
          <a:off x="0" y="0"/>
          <a:ext cx="0" cy="0"/>
          <a:chOff x="0" y="0"/>
          <a:chExt cx="0" cy="0"/>
        </a:xfrm>
      </p:grpSpPr>
      <p:sp>
        <p:nvSpPr>
          <p:cNvPr id="28" name="Title 1">
            <a:extLst>
              <a:ext uri="{FF2B5EF4-FFF2-40B4-BE49-F238E27FC236}">
                <a16:creationId xmlns:a16="http://schemas.microsoft.com/office/drawing/2014/main" id="{97246E34-E6EE-4BF3-A0D3-A20868B5A594}"/>
              </a:ext>
            </a:extLst>
          </p:cNvPr>
          <p:cNvSpPr>
            <a:spLocks noGrp="1"/>
          </p:cNvSpPr>
          <p:nvPr>
            <p:ph type="ctrTitle"/>
          </p:nvPr>
        </p:nvSpPr>
        <p:spPr>
          <a:xfrm>
            <a:off x="413148" y="549275"/>
            <a:ext cx="4077890" cy="2986234"/>
          </a:xfrm>
        </p:spPr>
        <p:txBody>
          <a:bodyPr anchor="b" anchorCtr="0">
            <a:noAutofit/>
          </a:bodyPr>
          <a:lstStyle/>
          <a:p>
            <a:r>
              <a:rPr lang="en-US"/>
              <a:t>Click to edit Master title style</a:t>
            </a:r>
            <a:endParaRPr lang="en-US" dirty="0"/>
          </a:p>
        </p:txBody>
      </p:sp>
      <p:sp>
        <p:nvSpPr>
          <p:cNvPr id="31" name="Subtitle 2">
            <a:extLst>
              <a:ext uri="{FF2B5EF4-FFF2-40B4-BE49-F238E27FC236}">
                <a16:creationId xmlns:a16="http://schemas.microsoft.com/office/drawing/2014/main" id="{45BE5FFB-47D1-4474-B6CA-C3C936DF285E}"/>
              </a:ext>
            </a:extLst>
          </p:cNvPr>
          <p:cNvSpPr>
            <a:spLocks noGrp="1"/>
          </p:cNvSpPr>
          <p:nvPr>
            <p:ph type="subTitle" idx="1"/>
          </p:nvPr>
        </p:nvSpPr>
        <p:spPr>
          <a:xfrm>
            <a:off x="413148" y="3827610"/>
            <a:ext cx="4077890" cy="2265216"/>
          </a:xfrm>
        </p:spPr>
        <p:txBody>
          <a:bodyPr>
            <a:noAutofit/>
          </a:bodyPr>
          <a:lstStyle>
            <a:lvl1pPr>
              <a:buNone/>
              <a:defRPr sz="2400"/>
            </a:lvl1pPr>
          </a:lstStyle>
          <a:p>
            <a:r>
              <a:rPr lang="en-US">
                <a:solidFill>
                  <a:schemeClr val="tx1">
                    <a:alpha val="60000"/>
                  </a:schemeClr>
                </a:solidFill>
              </a:rPr>
              <a:t>Click to edit Master subtitle style</a:t>
            </a:r>
            <a:endParaRPr lang="en-US" dirty="0">
              <a:solidFill>
                <a:schemeClr val="tx1">
                  <a:alpha val="60000"/>
                </a:schemeClr>
              </a:solidFill>
            </a:endParaRPr>
          </a:p>
        </p:txBody>
      </p:sp>
      <p:sp>
        <p:nvSpPr>
          <p:cNvPr id="40" name="Picture Placeholder 39">
            <a:extLst>
              <a:ext uri="{FF2B5EF4-FFF2-40B4-BE49-F238E27FC236}">
                <a16:creationId xmlns:a16="http://schemas.microsoft.com/office/drawing/2014/main" id="{008D9209-1A62-4AC3-BF92-94348A9BC06B}"/>
              </a:ext>
            </a:extLst>
          </p:cNvPr>
          <p:cNvSpPr>
            <a:spLocks noGrp="1"/>
          </p:cNvSpPr>
          <p:nvPr>
            <p:ph type="pic" sz="quarter" idx="15"/>
          </p:nvPr>
        </p:nvSpPr>
        <p:spPr>
          <a:xfrm>
            <a:off x="4917186" y="548640"/>
            <a:ext cx="3813048" cy="2880360"/>
          </a:xfrm>
          <a:solidFill>
            <a:schemeClr val="accent5"/>
          </a:solidFill>
        </p:spPr>
        <p:txBody>
          <a:bodyPr>
            <a:noAutofit/>
          </a:bodyPr>
          <a:lstStyle/>
          <a:p>
            <a:r>
              <a:rPr lang="en-US"/>
              <a:t>Click icon to add picture</a:t>
            </a:r>
            <a:endParaRPr lang="en-US" dirty="0"/>
          </a:p>
        </p:txBody>
      </p:sp>
      <p:sp>
        <p:nvSpPr>
          <p:cNvPr id="42" name="Picture Placeholder 41">
            <a:extLst>
              <a:ext uri="{FF2B5EF4-FFF2-40B4-BE49-F238E27FC236}">
                <a16:creationId xmlns:a16="http://schemas.microsoft.com/office/drawing/2014/main" id="{FADBFB6B-1787-4549-91B6-D748C66B13C6}"/>
              </a:ext>
            </a:extLst>
          </p:cNvPr>
          <p:cNvSpPr>
            <a:spLocks noGrp="1"/>
          </p:cNvSpPr>
          <p:nvPr>
            <p:ph type="pic" sz="quarter" idx="16"/>
          </p:nvPr>
        </p:nvSpPr>
        <p:spPr>
          <a:xfrm>
            <a:off x="4917186" y="3429000"/>
            <a:ext cx="3813048" cy="2880360"/>
          </a:xfrm>
          <a:solidFill>
            <a:schemeClr val="accent5"/>
          </a:solidFill>
        </p:spPr>
        <p:txBody>
          <a:bodyPr>
            <a:noAutofit/>
          </a:bodyPr>
          <a:lstStyle/>
          <a:p>
            <a:r>
              <a:rPr lang="en-US"/>
              <a:t>Click icon to add picture</a:t>
            </a:r>
          </a:p>
        </p:txBody>
      </p:sp>
      <p:grpSp>
        <p:nvGrpSpPr>
          <p:cNvPr id="43" name="Group 42">
            <a:extLst>
              <a:ext uri="{FF2B5EF4-FFF2-40B4-BE49-F238E27FC236}">
                <a16:creationId xmlns:a16="http://schemas.microsoft.com/office/drawing/2014/main" id="{06966E3E-9B30-4375-AC9A-23256CC87D25}"/>
              </a:ext>
              <a:ext uri="{C183D7F6-B498-43B3-948B-1728B52AA6E4}">
                <adec:decorative xmlns:adec="http://schemas.microsoft.com/office/drawing/2017/decorative" val="1"/>
              </a:ext>
            </a:extLst>
          </p:cNvPr>
          <p:cNvGrpSpPr/>
          <p:nvPr userDrawn="1"/>
        </p:nvGrpSpPr>
        <p:grpSpPr>
          <a:xfrm>
            <a:off x="8371010" y="125400"/>
            <a:ext cx="1053524" cy="1155641"/>
            <a:chOff x="11161347" y="125399"/>
            <a:chExt cx="1404698" cy="1155641"/>
          </a:xfrm>
        </p:grpSpPr>
        <p:sp>
          <p:nvSpPr>
            <p:cNvPr id="44" name="Freeform: Shape 43">
              <a:extLst>
                <a:ext uri="{FF2B5EF4-FFF2-40B4-BE49-F238E27FC236}">
                  <a16:creationId xmlns:a16="http://schemas.microsoft.com/office/drawing/2014/main" id="{4EBBC5A2-A37E-47DF-9230-9A75067F1883}"/>
                </a:ext>
              </a:extLst>
            </p:cNvPr>
            <p:cNvSpPr>
              <a:spLocks noChangeAspect="1"/>
            </p:cNvSpPr>
            <p:nvPr/>
          </p:nvSpPr>
          <p:spPr>
            <a:xfrm rot="18900000">
              <a:off x="11161347" y="125399"/>
              <a:ext cx="1341675" cy="926985"/>
            </a:xfrm>
            <a:custGeom>
              <a:avLst/>
              <a:gdLst>
                <a:gd name="connsiteX0" fmla="*/ 1049126 w 1341675"/>
                <a:gd name="connsiteY0" fmla="*/ 8962 h 926985"/>
                <a:gd name="connsiteX1" fmla="*/ 1341675 w 1341675"/>
                <a:gd name="connsiteY1" fmla="*/ 301511 h 926985"/>
                <a:gd name="connsiteX2" fmla="*/ 1130649 w 1341675"/>
                <a:gd name="connsiteY2" fmla="*/ 512537 h 926985"/>
                <a:gd name="connsiteX3" fmla="*/ 1107397 w 1341675"/>
                <a:gd name="connsiteY3" fmla="*/ 499917 h 926985"/>
                <a:gd name="connsiteX4" fmla="*/ 926985 w 1341675"/>
                <a:gd name="connsiteY4" fmla="*/ 463493 h 926985"/>
                <a:gd name="connsiteX5" fmla="*/ 463493 w 1341675"/>
                <a:gd name="connsiteY5" fmla="*/ 926985 h 926985"/>
                <a:gd name="connsiteX6" fmla="*/ 0 w 1341675"/>
                <a:gd name="connsiteY6" fmla="*/ 926985 h 926985"/>
                <a:gd name="connsiteX7" fmla="*/ 926985 w 1341675"/>
                <a:gd name="connsiteY7" fmla="*/ 0 h 926985"/>
                <a:gd name="connsiteX8" fmla="*/ 1021763 w 1341675"/>
                <a:gd name="connsiteY8" fmla="*/ 4786 h 926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41675" h="926985">
                  <a:moveTo>
                    <a:pt x="1049126" y="8962"/>
                  </a:moveTo>
                  <a:lnTo>
                    <a:pt x="1341675" y="301511"/>
                  </a:lnTo>
                  <a:lnTo>
                    <a:pt x="1130649" y="512537"/>
                  </a:lnTo>
                  <a:lnTo>
                    <a:pt x="1107397" y="499917"/>
                  </a:lnTo>
                  <a:cubicBezTo>
                    <a:pt x="1051945" y="476462"/>
                    <a:pt x="990979" y="463493"/>
                    <a:pt x="926985" y="463493"/>
                  </a:cubicBezTo>
                  <a:cubicBezTo>
                    <a:pt x="671005" y="463493"/>
                    <a:pt x="463493" y="671005"/>
                    <a:pt x="463493" y="926985"/>
                  </a:cubicBezTo>
                  <a:lnTo>
                    <a:pt x="0" y="926985"/>
                  </a:lnTo>
                  <a:cubicBezTo>
                    <a:pt x="0" y="415026"/>
                    <a:pt x="415025" y="0"/>
                    <a:pt x="926985" y="0"/>
                  </a:cubicBezTo>
                  <a:cubicBezTo>
                    <a:pt x="958982" y="0"/>
                    <a:pt x="990601" y="1621"/>
                    <a:pt x="1021763" y="4786"/>
                  </a:cubicBezTo>
                  <a:close/>
                </a:path>
              </a:pathLst>
            </a:custGeom>
            <a:solidFill>
              <a:schemeClr val="bg2"/>
            </a:solidFill>
            <a:ln>
              <a:noFill/>
            </a:ln>
            <a:effectLst>
              <a:innerShdw blurRad="254000" dist="50800" dir="54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solidFill>
                  <a:schemeClr val="tx1"/>
                </a:solidFill>
              </a:endParaRPr>
            </a:p>
          </p:txBody>
        </p:sp>
        <p:sp>
          <p:nvSpPr>
            <p:cNvPr id="45" name="Oval 44">
              <a:extLst>
                <a:ext uri="{FF2B5EF4-FFF2-40B4-BE49-F238E27FC236}">
                  <a16:creationId xmlns:a16="http://schemas.microsoft.com/office/drawing/2014/main" id="{11781B9A-C230-4FFC-90A8-E0571B1DEDA7}"/>
                </a:ext>
              </a:extLst>
            </p:cNvPr>
            <p:cNvSpPr/>
            <p:nvPr/>
          </p:nvSpPr>
          <p:spPr>
            <a:xfrm rot="2700000">
              <a:off x="11798454" y="994196"/>
              <a:ext cx="107098" cy="466589"/>
            </a:xfrm>
            <a:prstGeom prst="ellipse">
              <a:avLst/>
            </a:prstGeom>
            <a:solidFill>
              <a:schemeClr val="bg2"/>
            </a:solidFill>
            <a:ln>
              <a:noFill/>
            </a:ln>
            <a:effectLst>
              <a:innerShdw blurRad="63500" dist="2540000">
                <a:schemeClr val="accent1">
                  <a:lumMod val="40000"/>
                  <a:lumOff val="6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46" name="Freeform: Shape 45">
              <a:extLst>
                <a:ext uri="{FF2B5EF4-FFF2-40B4-BE49-F238E27FC236}">
                  <a16:creationId xmlns:a16="http://schemas.microsoft.com/office/drawing/2014/main" id="{3295925C-3570-40F1-B3CE-07D947ED4643}"/>
                </a:ext>
              </a:extLst>
            </p:cNvPr>
            <p:cNvSpPr>
              <a:spLocks noChangeAspect="1"/>
            </p:cNvSpPr>
            <p:nvPr/>
          </p:nvSpPr>
          <p:spPr>
            <a:xfrm rot="18900000">
              <a:off x="11228590" y="129580"/>
              <a:ext cx="1337455" cy="1042921"/>
            </a:xfrm>
            <a:custGeom>
              <a:avLst/>
              <a:gdLst>
                <a:gd name="connsiteX0" fmla="*/ 1084058 w 1337455"/>
                <a:gd name="connsiteY0" fmla="*/ 16081 h 1042921"/>
                <a:gd name="connsiteX1" fmla="*/ 1337455 w 1337455"/>
                <a:gd name="connsiteY1" fmla="*/ 269477 h 1042921"/>
                <a:gd name="connsiteX2" fmla="*/ 1060775 w 1337455"/>
                <a:gd name="connsiteY2" fmla="*/ 546158 h 1042921"/>
                <a:gd name="connsiteX3" fmla="*/ 1020394 w 1337455"/>
                <a:gd name="connsiteY3" fmla="*/ 532055 h 1042921"/>
                <a:gd name="connsiteX4" fmla="*/ 926985 w 1337455"/>
                <a:gd name="connsiteY4" fmla="*/ 521461 h 1042921"/>
                <a:gd name="connsiteX5" fmla="*/ 463492 w 1337455"/>
                <a:gd name="connsiteY5" fmla="*/ 1042921 h 1042921"/>
                <a:gd name="connsiteX6" fmla="*/ 0 w 1337455"/>
                <a:gd name="connsiteY6" fmla="*/ 1042921 h 1042921"/>
                <a:gd name="connsiteX7" fmla="*/ 926984 w 1337455"/>
                <a:gd name="connsiteY7" fmla="*/ 0 h 1042921"/>
                <a:gd name="connsiteX8" fmla="*/ 1021763 w 1337455"/>
                <a:gd name="connsiteY8" fmla="*/ 5384 h 104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7455" h="1042921">
                  <a:moveTo>
                    <a:pt x="1084058" y="16081"/>
                  </a:moveTo>
                  <a:lnTo>
                    <a:pt x="1337455" y="269477"/>
                  </a:lnTo>
                  <a:lnTo>
                    <a:pt x="1060775" y="546158"/>
                  </a:lnTo>
                  <a:lnTo>
                    <a:pt x="1020394" y="532055"/>
                  </a:lnTo>
                  <a:cubicBezTo>
                    <a:pt x="990222" y="525109"/>
                    <a:pt x="958982" y="521461"/>
                    <a:pt x="926985" y="521461"/>
                  </a:cubicBezTo>
                  <a:cubicBezTo>
                    <a:pt x="671005" y="521461"/>
                    <a:pt x="463493" y="754927"/>
                    <a:pt x="463492" y="1042921"/>
                  </a:cubicBezTo>
                  <a:lnTo>
                    <a:pt x="0" y="1042921"/>
                  </a:lnTo>
                  <a:cubicBezTo>
                    <a:pt x="0" y="466932"/>
                    <a:pt x="415025" y="0"/>
                    <a:pt x="926984" y="0"/>
                  </a:cubicBezTo>
                  <a:cubicBezTo>
                    <a:pt x="958982" y="0"/>
                    <a:pt x="990600" y="1824"/>
                    <a:pt x="1021763" y="5384"/>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solidFill>
                  <a:schemeClr val="tx1"/>
                </a:solidFill>
              </a:endParaRPr>
            </a:p>
          </p:txBody>
        </p:sp>
      </p:grpSp>
      <p:grpSp>
        <p:nvGrpSpPr>
          <p:cNvPr id="15" name="Group 14">
            <a:extLst>
              <a:ext uri="{FF2B5EF4-FFF2-40B4-BE49-F238E27FC236}">
                <a16:creationId xmlns:a16="http://schemas.microsoft.com/office/drawing/2014/main" id="{394664AE-6DC5-428F-9AC4-5A8F67571F72}"/>
              </a:ext>
              <a:ext uri="{C183D7F6-B498-43B3-948B-1728B52AA6E4}">
                <adec:decorative xmlns:adec="http://schemas.microsoft.com/office/drawing/2017/decorative" val="1"/>
              </a:ext>
            </a:extLst>
          </p:cNvPr>
          <p:cNvGrpSpPr/>
          <p:nvPr userDrawn="1"/>
        </p:nvGrpSpPr>
        <p:grpSpPr>
          <a:xfrm>
            <a:off x="445527" y="5610392"/>
            <a:ext cx="500852" cy="631474"/>
            <a:chOff x="10478914" y="1506691"/>
            <a:chExt cx="667802" cy="631474"/>
          </a:xfrm>
        </p:grpSpPr>
        <p:sp>
          <p:nvSpPr>
            <p:cNvPr id="16" name="Freeform: Shape 15">
              <a:extLst>
                <a:ext uri="{FF2B5EF4-FFF2-40B4-BE49-F238E27FC236}">
                  <a16:creationId xmlns:a16="http://schemas.microsoft.com/office/drawing/2014/main" id="{8288F304-7DF7-42FB-BD6F-D575128A1DDE}"/>
                </a:ext>
              </a:extLst>
            </p:cNvPr>
            <p:cNvSpPr>
              <a:spLocks noChangeAspect="1"/>
            </p:cNvSpPr>
            <p:nvPr/>
          </p:nvSpPr>
          <p:spPr>
            <a:xfrm rot="8100000">
              <a:off x="10606715" y="1506691"/>
              <a:ext cx="540001"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80000"/>
                    <a:lumOff val="20000"/>
                  </a:schemeClr>
                </a:gs>
                <a:gs pos="100000">
                  <a:schemeClr val="bg2"/>
                </a:gs>
              </a:gsLst>
              <a:lin ang="600000" scaled="0"/>
            </a:gradFill>
            <a:ln>
              <a:noFill/>
            </a:ln>
            <a:effectLst>
              <a:innerShdw blurRad="101600" dist="50800" dir="732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21" name="Oval 20">
              <a:extLst>
                <a:ext uri="{FF2B5EF4-FFF2-40B4-BE49-F238E27FC236}">
                  <a16:creationId xmlns:a16="http://schemas.microsoft.com/office/drawing/2014/main" id="{104835D9-7DE9-4DDD-A6C2-1C526822700A}"/>
                </a:ext>
              </a:extLst>
            </p:cNvPr>
            <p:cNvSpPr/>
            <p:nvPr/>
          </p:nvSpPr>
          <p:spPr>
            <a:xfrm rot="13500000">
              <a:off x="10613915" y="1424627"/>
              <a:ext cx="270000" cy="540001"/>
            </a:xfrm>
            <a:prstGeom prst="ellipse">
              <a:avLst/>
            </a:prstGeom>
            <a:solidFill>
              <a:schemeClr val="bg2">
                <a:lumMod val="90000"/>
                <a:lumOff val="10000"/>
              </a:schemeClr>
            </a:soli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sp>
        <p:nvSpPr>
          <p:cNvPr id="5" name="Date Placeholder 4">
            <a:extLst>
              <a:ext uri="{FF2B5EF4-FFF2-40B4-BE49-F238E27FC236}">
                <a16:creationId xmlns:a16="http://schemas.microsoft.com/office/drawing/2014/main" id="{E57D2D6F-49E8-4217-A908-2D9E43583589}"/>
              </a:ext>
            </a:extLst>
          </p:cNvPr>
          <p:cNvSpPr>
            <a:spLocks noGrp="1"/>
          </p:cNvSpPr>
          <p:nvPr>
            <p:ph type="dt" sz="half" idx="10"/>
          </p:nvPr>
        </p:nvSpPr>
        <p:spPr/>
        <p:txBody>
          <a:bodyPr>
            <a:noAutofit/>
          </a:bodyPr>
          <a:lstStyle/>
          <a:p>
            <a:r>
              <a:rPr lang="en-US"/>
              <a:t>Tuesday, February 2, 20XX</a:t>
            </a:r>
          </a:p>
        </p:txBody>
      </p:sp>
      <p:sp>
        <p:nvSpPr>
          <p:cNvPr id="6" name="Footer Placeholder 5">
            <a:extLst>
              <a:ext uri="{FF2B5EF4-FFF2-40B4-BE49-F238E27FC236}">
                <a16:creationId xmlns:a16="http://schemas.microsoft.com/office/drawing/2014/main" id="{591C4440-6B8D-4A24-A807-8B1302A3DFAF}"/>
              </a:ext>
            </a:extLst>
          </p:cNvPr>
          <p:cNvSpPr>
            <a:spLocks noGrp="1"/>
          </p:cNvSpPr>
          <p:nvPr>
            <p:ph type="ftr" sz="quarter" idx="11"/>
          </p:nvPr>
        </p:nvSpPr>
        <p:spPr/>
        <p:txBody>
          <a:bodyPr>
            <a:noAutofit/>
          </a:bodyPr>
          <a:lstStyle/>
          <a:p>
            <a:r>
              <a:rPr lang="en-US"/>
              <a:t>Sample Footer Text</a:t>
            </a:r>
          </a:p>
        </p:txBody>
      </p:sp>
      <p:sp>
        <p:nvSpPr>
          <p:cNvPr id="7" name="Slide Number Placeholder 6">
            <a:extLst>
              <a:ext uri="{FF2B5EF4-FFF2-40B4-BE49-F238E27FC236}">
                <a16:creationId xmlns:a16="http://schemas.microsoft.com/office/drawing/2014/main" id="{76CFE189-E20B-4108-B290-244424336512}"/>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
        <p:nvSpPr>
          <p:cNvPr id="17" name="Oval 16">
            <a:extLst>
              <a:ext uri="{FF2B5EF4-FFF2-40B4-BE49-F238E27FC236}">
                <a16:creationId xmlns:a16="http://schemas.microsoft.com/office/drawing/2014/main" id="{83C43C1C-00B3-40E0-B073-B8C56206D07D}"/>
              </a:ext>
              <a:ext uri="{C183D7F6-B498-43B3-948B-1728B52AA6E4}">
                <adec:decorative xmlns:adec="http://schemas.microsoft.com/office/drawing/2017/decorative" val="1"/>
              </a:ext>
            </a:extLst>
          </p:cNvPr>
          <p:cNvSpPr>
            <a:spLocks noChangeAspect="1"/>
          </p:cNvSpPr>
          <p:nvPr userDrawn="1"/>
        </p:nvSpPr>
        <p:spPr>
          <a:xfrm>
            <a:off x="3977884" y="5427212"/>
            <a:ext cx="810000" cy="108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Tree>
    <p:extLst>
      <p:ext uri="{BB962C8B-B14F-4D97-AF65-F5344CB8AC3E}">
        <p14:creationId xmlns:p14="http://schemas.microsoft.com/office/powerpoint/2010/main" val="7273191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577394-0A20-4CF6-9066-CFC2C1C9D30F}"/>
              </a:ext>
            </a:extLst>
          </p:cNvPr>
          <p:cNvSpPr>
            <a:spLocks noGrp="1"/>
          </p:cNvSpPr>
          <p:nvPr>
            <p:ph type="ctrTitle"/>
          </p:nvPr>
        </p:nvSpPr>
        <p:spPr>
          <a:xfrm>
            <a:off x="2519362" y="389841"/>
            <a:ext cx="6211490" cy="2954655"/>
          </a:xfrm>
        </p:spPr>
        <p:txBody>
          <a:bodyPr anchor="t" anchorCtr="0">
            <a:noAutofit/>
          </a:bodyPr>
          <a:lstStyle>
            <a:lvl1pPr algn="l">
              <a:lnSpc>
                <a:spcPct val="100000"/>
              </a:lnSpc>
              <a:defRPr sz="6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3F10971F-8922-4B23-9C80-0643D7E35026}"/>
              </a:ext>
            </a:extLst>
          </p:cNvPr>
          <p:cNvSpPr>
            <a:spLocks noGrp="1"/>
          </p:cNvSpPr>
          <p:nvPr>
            <p:ph type="subTitle" idx="1"/>
          </p:nvPr>
        </p:nvSpPr>
        <p:spPr>
          <a:xfrm>
            <a:off x="2519362" y="3536951"/>
            <a:ext cx="6211492" cy="2555874"/>
          </a:xfrm>
        </p:spPr>
        <p:txBody>
          <a:bodyPr>
            <a:noAutofit/>
          </a:bodyPr>
          <a:lstStyle>
            <a:lvl1pPr marL="0" indent="0" algn="l">
              <a:lnSpc>
                <a:spcPct val="100000"/>
              </a:lnSpc>
              <a:buNone/>
              <a:defRPr sz="2400">
                <a:solidFill>
                  <a:schemeClr val="tx1">
                    <a:alpha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8B1BC074-1090-47AF-BDE8-3859BF574BA6}"/>
              </a:ext>
            </a:extLst>
          </p:cNvPr>
          <p:cNvSpPr>
            <a:spLocks noGrp="1"/>
          </p:cNvSpPr>
          <p:nvPr>
            <p:ph type="dt" sz="half" idx="10"/>
          </p:nvPr>
        </p:nvSpPr>
        <p:spPr/>
        <p:txBody>
          <a:bodyPr>
            <a:noAutofit/>
          </a:bodyPr>
          <a:lstStyle/>
          <a:p>
            <a:r>
              <a:rPr lang="en-US"/>
              <a:t>Tuesday, February 2, 20XX</a:t>
            </a:r>
            <a:endParaRPr lang="en-US" dirty="0"/>
          </a:p>
        </p:txBody>
      </p:sp>
      <p:sp>
        <p:nvSpPr>
          <p:cNvPr id="5" name="Footer Placeholder 4">
            <a:extLst>
              <a:ext uri="{FF2B5EF4-FFF2-40B4-BE49-F238E27FC236}">
                <a16:creationId xmlns:a16="http://schemas.microsoft.com/office/drawing/2014/main" id="{F1D6522F-D41A-4734-8BD1-BD6E5A37D04C}"/>
              </a:ext>
            </a:extLst>
          </p:cNvPr>
          <p:cNvSpPr>
            <a:spLocks noGrp="1"/>
          </p:cNvSpPr>
          <p:nvPr>
            <p:ph type="ftr" sz="quarter" idx="11"/>
          </p:nvPr>
        </p:nvSpPr>
        <p:spPr/>
        <p:txBody>
          <a:bodyPr>
            <a:noAutofit/>
          </a:bodyPr>
          <a:lstStyle/>
          <a:p>
            <a:r>
              <a:rPr lang="en-US"/>
              <a:t>Sample Footer Text</a:t>
            </a:r>
          </a:p>
        </p:txBody>
      </p:sp>
      <p:sp>
        <p:nvSpPr>
          <p:cNvPr id="6" name="Slide Number Placeholder 5">
            <a:extLst>
              <a:ext uri="{FF2B5EF4-FFF2-40B4-BE49-F238E27FC236}">
                <a16:creationId xmlns:a16="http://schemas.microsoft.com/office/drawing/2014/main" id="{D74D4206-406C-42A3-BBD4-44C043180931}"/>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
        <p:nvSpPr>
          <p:cNvPr id="19" name="Freeform: Shape 18">
            <a:extLst>
              <a:ext uri="{FF2B5EF4-FFF2-40B4-BE49-F238E27FC236}">
                <a16:creationId xmlns:a16="http://schemas.microsoft.com/office/drawing/2014/main" id="{82184FF4-7029-4ED7-813A-192E60608764}"/>
              </a:ext>
            </a:extLst>
          </p:cNvPr>
          <p:cNvSpPr>
            <a:spLocks noChangeAspect="1"/>
          </p:cNvSpPr>
          <p:nvPr/>
        </p:nvSpPr>
        <p:spPr>
          <a:xfrm rot="2700000">
            <a:off x="324334" y="639757"/>
            <a:ext cx="1080000" cy="947210"/>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20" name="Oval 19">
            <a:extLst>
              <a:ext uri="{FF2B5EF4-FFF2-40B4-BE49-F238E27FC236}">
                <a16:creationId xmlns:a16="http://schemas.microsoft.com/office/drawing/2014/main" id="{AAA7AB09-557C-41AD-9113-FF9F68FA1035}"/>
              </a:ext>
            </a:extLst>
          </p:cNvPr>
          <p:cNvSpPr/>
          <p:nvPr/>
        </p:nvSpPr>
        <p:spPr>
          <a:xfrm rot="8100000">
            <a:off x="470134" y="828962"/>
            <a:ext cx="405000" cy="108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25" name="Oval 24">
            <a:extLst>
              <a:ext uri="{FF2B5EF4-FFF2-40B4-BE49-F238E27FC236}">
                <a16:creationId xmlns:a16="http://schemas.microsoft.com/office/drawing/2014/main" id="{EF99ECAA-1F11-4937-BBA6-51935AB44C9D}"/>
              </a:ext>
            </a:extLst>
          </p:cNvPr>
          <p:cNvSpPr>
            <a:spLocks noChangeAspect="1"/>
          </p:cNvSpPr>
          <p:nvPr/>
        </p:nvSpPr>
        <p:spPr>
          <a:xfrm>
            <a:off x="1350602" y="2472855"/>
            <a:ext cx="27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nvGrpSpPr>
          <p:cNvPr id="34" name="Group 33">
            <a:extLst>
              <a:ext uri="{FF2B5EF4-FFF2-40B4-BE49-F238E27FC236}">
                <a16:creationId xmlns:a16="http://schemas.microsoft.com/office/drawing/2014/main" id="{79DE9FAB-6BBA-4CFE-B67D-77B47F01ECA4}"/>
              </a:ext>
            </a:extLst>
          </p:cNvPr>
          <p:cNvGrpSpPr/>
          <p:nvPr/>
        </p:nvGrpSpPr>
        <p:grpSpPr>
          <a:xfrm>
            <a:off x="997464" y="4524379"/>
            <a:ext cx="1485001" cy="1363916"/>
            <a:chOff x="4879602" y="3781429"/>
            <a:chExt cx="1980001" cy="1363916"/>
          </a:xfrm>
        </p:grpSpPr>
        <p:sp>
          <p:nvSpPr>
            <p:cNvPr id="35" name="Freeform: Shape 34">
              <a:extLst>
                <a:ext uri="{FF2B5EF4-FFF2-40B4-BE49-F238E27FC236}">
                  <a16:creationId xmlns:a16="http://schemas.microsoft.com/office/drawing/2014/main" id="{79FAC916-D9BB-4794-81B4-7C47C67E850D}"/>
                </a:ext>
              </a:extLst>
            </p:cNvPr>
            <p:cNvSpPr>
              <a:spLocks noChangeAspect="1"/>
            </p:cNvSpPr>
            <p:nvPr/>
          </p:nvSpPr>
          <p:spPr>
            <a:xfrm rot="18900000" flipV="1">
              <a:off x="5005634" y="4191206"/>
              <a:ext cx="1853969" cy="926985"/>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254000" dist="50800" dir="162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p>
          </p:txBody>
        </p:sp>
        <p:sp>
          <p:nvSpPr>
            <p:cNvPr id="36" name="Freeform: Shape 35">
              <a:extLst>
                <a:ext uri="{FF2B5EF4-FFF2-40B4-BE49-F238E27FC236}">
                  <a16:creationId xmlns:a16="http://schemas.microsoft.com/office/drawing/2014/main" id="{B5CA2231-7A65-4D16-8400-A210CC41DB73}"/>
                </a:ext>
              </a:extLst>
            </p:cNvPr>
            <p:cNvSpPr>
              <a:spLocks noChangeAspect="1"/>
            </p:cNvSpPr>
            <p:nvPr/>
          </p:nvSpPr>
          <p:spPr>
            <a:xfrm rot="18900000" flipV="1">
              <a:off x="4957101" y="4052255"/>
              <a:ext cx="1853969" cy="1093090"/>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solidFill>
                  <a:schemeClr val="tx1"/>
                </a:solidFill>
              </a:endParaRPr>
            </a:p>
          </p:txBody>
        </p:sp>
        <p:sp>
          <p:nvSpPr>
            <p:cNvPr id="37" name="Oval 36">
              <a:extLst>
                <a:ext uri="{FF2B5EF4-FFF2-40B4-BE49-F238E27FC236}">
                  <a16:creationId xmlns:a16="http://schemas.microsoft.com/office/drawing/2014/main" id="{4B089C8C-B82B-4704-88E2-E857A5E21529}"/>
                </a:ext>
              </a:extLst>
            </p:cNvPr>
            <p:cNvSpPr/>
            <p:nvPr/>
          </p:nvSpPr>
          <p:spPr>
            <a:xfrm rot="13500000" flipV="1">
              <a:off x="6040374" y="3601683"/>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38" name="Oval 37">
              <a:extLst>
                <a:ext uri="{FF2B5EF4-FFF2-40B4-BE49-F238E27FC236}">
                  <a16:creationId xmlns:a16="http://schemas.microsoft.com/office/drawing/2014/main" id="{434B90C8-5B4D-456E-AD99-80EF748FDD72}"/>
                </a:ext>
              </a:extLst>
            </p:cNvPr>
            <p:cNvSpPr/>
            <p:nvPr/>
          </p:nvSpPr>
          <p:spPr>
            <a:xfrm rot="13500000" flipV="1">
              <a:off x="5059348" y="4582709"/>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spTree>
    <p:extLst>
      <p:ext uri="{BB962C8B-B14F-4D97-AF65-F5344CB8AC3E}">
        <p14:creationId xmlns:p14="http://schemas.microsoft.com/office/powerpoint/2010/main" val="34123629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2" name="Oval 21">
            <a:extLst>
              <a:ext uri="{FF2B5EF4-FFF2-40B4-BE49-F238E27FC236}">
                <a16:creationId xmlns:a16="http://schemas.microsoft.com/office/drawing/2014/main" id="{94729CA3-91C4-4A89-9448-A2F0E409177A}"/>
              </a:ext>
            </a:extLst>
          </p:cNvPr>
          <p:cNvSpPr>
            <a:spLocks noChangeAspect="1"/>
          </p:cNvSpPr>
          <p:nvPr/>
        </p:nvSpPr>
        <p:spPr>
          <a:xfrm>
            <a:off x="8302398" y="333375"/>
            <a:ext cx="27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nvGrpSpPr>
          <p:cNvPr id="13" name="Group 12">
            <a:extLst>
              <a:ext uri="{FF2B5EF4-FFF2-40B4-BE49-F238E27FC236}">
                <a16:creationId xmlns:a16="http://schemas.microsoft.com/office/drawing/2014/main" id="{168347B7-45FA-4A01-924D-DC385B720B3E}"/>
              </a:ext>
            </a:extLst>
          </p:cNvPr>
          <p:cNvGrpSpPr/>
          <p:nvPr/>
        </p:nvGrpSpPr>
        <p:grpSpPr>
          <a:xfrm>
            <a:off x="248839" y="5528198"/>
            <a:ext cx="473606" cy="667800"/>
            <a:chOff x="2994153" y="1378666"/>
            <a:chExt cx="631474" cy="667800"/>
          </a:xfrm>
        </p:grpSpPr>
        <p:sp>
          <p:nvSpPr>
            <p:cNvPr id="20" name="Freeform: Shape 19">
              <a:extLst>
                <a:ext uri="{FF2B5EF4-FFF2-40B4-BE49-F238E27FC236}">
                  <a16:creationId xmlns:a16="http://schemas.microsoft.com/office/drawing/2014/main" id="{31167DA1-25D1-4E60-A62E-42B6F56A96EC}"/>
                </a:ext>
              </a:extLst>
            </p:cNvPr>
            <p:cNvSpPr>
              <a:spLocks noChangeAspect="1"/>
            </p:cNvSpPr>
            <p:nvPr/>
          </p:nvSpPr>
          <p:spPr>
            <a:xfrm rot="2700000">
              <a:off x="3039890" y="1332929"/>
              <a:ext cx="540000"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21" name="Oval 20">
              <a:extLst>
                <a:ext uri="{FF2B5EF4-FFF2-40B4-BE49-F238E27FC236}">
                  <a16:creationId xmlns:a16="http://schemas.microsoft.com/office/drawing/2014/main" id="{6B7B7215-A661-477E-91D0-CDBE5564D2B9}"/>
                </a:ext>
              </a:extLst>
            </p:cNvPr>
            <p:cNvSpPr/>
            <p:nvPr/>
          </p:nvSpPr>
          <p:spPr>
            <a:xfrm rot="8100000">
              <a:off x="3047090" y="1506466"/>
              <a:ext cx="270000" cy="54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sp>
        <p:nvSpPr>
          <p:cNvPr id="2" name="Title 1">
            <a:extLst>
              <a:ext uri="{FF2B5EF4-FFF2-40B4-BE49-F238E27FC236}">
                <a16:creationId xmlns:a16="http://schemas.microsoft.com/office/drawing/2014/main" id="{8978E540-142B-4A82-9C3F-E61BC190AEED}"/>
              </a:ext>
            </a:extLst>
          </p:cNvPr>
          <p:cNvSpPr>
            <a:spLocks noGrp="1"/>
          </p:cNvSpPr>
          <p:nvPr>
            <p:ph type="title"/>
          </p:nvPr>
        </p:nvSpPr>
        <p:spPr>
          <a:xfrm>
            <a:off x="413147" y="549275"/>
            <a:ext cx="8317706" cy="1332000"/>
          </a:xfrm>
        </p:spPr>
        <p:txBody>
          <a:bodyPr>
            <a:noAutofit/>
          </a:bodyPr>
          <a:lstStyle>
            <a:lvl1pPr>
              <a:lnSpc>
                <a:spcPct val="100000"/>
              </a:lnSpc>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2C6BF36-D4F5-4363-B440-BDAE50BBD4B6}"/>
              </a:ext>
            </a:extLst>
          </p:cNvPr>
          <p:cNvSpPr>
            <a:spLocks noGrp="1"/>
          </p:cNvSpPr>
          <p:nvPr>
            <p:ph sz="half" idx="1"/>
          </p:nvPr>
        </p:nvSpPr>
        <p:spPr>
          <a:xfrm>
            <a:off x="413147" y="2097175"/>
            <a:ext cx="4076700" cy="3995650"/>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F8362910-87AA-4E67-992D-8D4822FD89FE}"/>
              </a:ext>
            </a:extLst>
          </p:cNvPr>
          <p:cNvSpPr>
            <a:spLocks noGrp="1"/>
          </p:cNvSpPr>
          <p:nvPr>
            <p:ph sz="half" idx="2"/>
          </p:nvPr>
        </p:nvSpPr>
        <p:spPr>
          <a:xfrm>
            <a:off x="4654154" y="2097175"/>
            <a:ext cx="4076700" cy="3995650"/>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B99A8AF-0998-4613-B1D8-C14ECBFFDF67}"/>
              </a:ext>
            </a:extLst>
          </p:cNvPr>
          <p:cNvSpPr>
            <a:spLocks noGrp="1"/>
          </p:cNvSpPr>
          <p:nvPr>
            <p:ph type="dt" sz="half" idx="10"/>
          </p:nvPr>
        </p:nvSpPr>
        <p:spPr/>
        <p:txBody>
          <a:bodyPr>
            <a:noAutofit/>
          </a:bodyPr>
          <a:lstStyle/>
          <a:p>
            <a:r>
              <a:rPr lang="en-US"/>
              <a:t>Tuesday, February 2, 20XX</a:t>
            </a:r>
          </a:p>
        </p:txBody>
      </p:sp>
      <p:sp>
        <p:nvSpPr>
          <p:cNvPr id="6" name="Footer Placeholder 5">
            <a:extLst>
              <a:ext uri="{FF2B5EF4-FFF2-40B4-BE49-F238E27FC236}">
                <a16:creationId xmlns:a16="http://schemas.microsoft.com/office/drawing/2014/main" id="{66E44EAA-B8A9-4428-A9DF-1174DA940990}"/>
              </a:ext>
            </a:extLst>
          </p:cNvPr>
          <p:cNvSpPr>
            <a:spLocks noGrp="1"/>
          </p:cNvSpPr>
          <p:nvPr>
            <p:ph type="ftr" sz="quarter" idx="11"/>
          </p:nvPr>
        </p:nvSpPr>
        <p:spPr/>
        <p:txBody>
          <a:bodyPr>
            <a:noAutofit/>
          </a:bodyPr>
          <a:lstStyle/>
          <a:p>
            <a:r>
              <a:rPr lang="en-US"/>
              <a:t>Sample Footer Text</a:t>
            </a:r>
          </a:p>
        </p:txBody>
      </p:sp>
      <p:sp>
        <p:nvSpPr>
          <p:cNvPr id="7" name="Slide Number Placeholder 6">
            <a:extLst>
              <a:ext uri="{FF2B5EF4-FFF2-40B4-BE49-F238E27FC236}">
                <a16:creationId xmlns:a16="http://schemas.microsoft.com/office/drawing/2014/main" id="{19E5C381-C899-4BF9-B584-2D78074D1CB2}"/>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36171650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81B449-7B97-41DC-B23F-65EDCBD316A6}"/>
              </a:ext>
            </a:extLst>
          </p:cNvPr>
          <p:cNvSpPr>
            <a:spLocks noGrp="1"/>
          </p:cNvSpPr>
          <p:nvPr>
            <p:ph type="dt" sz="half" idx="10"/>
          </p:nvPr>
        </p:nvSpPr>
        <p:spPr/>
        <p:txBody>
          <a:bodyPr>
            <a:noAutofit/>
          </a:bodyPr>
          <a:lstStyle/>
          <a:p>
            <a:r>
              <a:rPr lang="en-US"/>
              <a:t>Tuesday, February 2, 20XX</a:t>
            </a:r>
          </a:p>
        </p:txBody>
      </p:sp>
      <p:sp>
        <p:nvSpPr>
          <p:cNvPr id="3" name="Footer Placeholder 2">
            <a:extLst>
              <a:ext uri="{FF2B5EF4-FFF2-40B4-BE49-F238E27FC236}">
                <a16:creationId xmlns:a16="http://schemas.microsoft.com/office/drawing/2014/main" id="{7C6B46D5-337B-4906-8412-4EEA3884FA7E}"/>
              </a:ext>
            </a:extLst>
          </p:cNvPr>
          <p:cNvSpPr>
            <a:spLocks noGrp="1"/>
          </p:cNvSpPr>
          <p:nvPr>
            <p:ph type="ftr" sz="quarter" idx="11"/>
          </p:nvPr>
        </p:nvSpPr>
        <p:spPr/>
        <p:txBody>
          <a:bodyPr>
            <a:noAutofit/>
          </a:bodyPr>
          <a:lstStyle/>
          <a:p>
            <a:r>
              <a:rPr lang="en-US"/>
              <a:t>Sample Footer Text</a:t>
            </a:r>
          </a:p>
        </p:txBody>
      </p:sp>
      <p:sp>
        <p:nvSpPr>
          <p:cNvPr id="4" name="Slide Number Placeholder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38583325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778B0BE9-88B0-4883-9BA9-CD594C400EC1}"/>
              </a:ext>
            </a:extLst>
          </p:cNvPr>
          <p:cNvGrpSpPr/>
          <p:nvPr/>
        </p:nvGrpSpPr>
        <p:grpSpPr>
          <a:xfrm>
            <a:off x="3712224" y="5111861"/>
            <a:ext cx="947210" cy="1335600"/>
            <a:chOff x="2678417" y="2427951"/>
            <a:chExt cx="1262947" cy="1335600"/>
          </a:xfrm>
        </p:grpSpPr>
        <p:sp>
          <p:nvSpPr>
            <p:cNvPr id="11" name="Freeform: Shape 10">
              <a:extLst>
                <a:ext uri="{FF2B5EF4-FFF2-40B4-BE49-F238E27FC236}">
                  <a16:creationId xmlns:a16="http://schemas.microsoft.com/office/drawing/2014/main" id="{C59DCBF3-7AFA-4CD1-A918-BC6DDE674E6C}"/>
                </a:ext>
              </a:extLst>
            </p:cNvPr>
            <p:cNvSpPr>
              <a:spLocks noChangeAspect="1"/>
            </p:cNvSpPr>
            <p:nvPr/>
          </p:nvSpPr>
          <p:spPr>
            <a:xfrm rot="2700000">
              <a:off x="2769891" y="2336477"/>
              <a:ext cx="1080000" cy="1262947"/>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2" name="Oval 11">
              <a:extLst>
                <a:ext uri="{FF2B5EF4-FFF2-40B4-BE49-F238E27FC236}">
                  <a16:creationId xmlns:a16="http://schemas.microsoft.com/office/drawing/2014/main" id="{06964A02-96E1-4654-9187-DDDE7409F75B}"/>
                </a:ext>
              </a:extLst>
            </p:cNvPr>
            <p:cNvSpPr/>
            <p:nvPr/>
          </p:nvSpPr>
          <p:spPr>
            <a:xfrm rot="8100000">
              <a:off x="2784291" y="2683551"/>
              <a:ext cx="540000" cy="108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sp>
        <p:nvSpPr>
          <p:cNvPr id="2" name="Title 1">
            <a:extLst>
              <a:ext uri="{FF2B5EF4-FFF2-40B4-BE49-F238E27FC236}">
                <a16:creationId xmlns:a16="http://schemas.microsoft.com/office/drawing/2014/main" id="{BF3FF76C-A012-4CDA-8AE7-E9413955716A}"/>
              </a:ext>
            </a:extLst>
          </p:cNvPr>
          <p:cNvSpPr>
            <a:spLocks noGrp="1"/>
          </p:cNvSpPr>
          <p:nvPr>
            <p:ph type="title"/>
          </p:nvPr>
        </p:nvSpPr>
        <p:spPr>
          <a:xfrm>
            <a:off x="413148" y="549275"/>
            <a:ext cx="8317706" cy="984885"/>
          </a:xfrm>
        </p:spPr>
        <p:txBody>
          <a:bodyPr anchor="t">
            <a:noAutofit/>
          </a:bodyPr>
          <a:lstStyle>
            <a:lvl1pPr>
              <a:lnSpc>
                <a:spcPct val="100000"/>
              </a:lnSpc>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11A4C80-DC38-4641-924F-90D6078CF592}"/>
              </a:ext>
            </a:extLst>
          </p:cNvPr>
          <p:cNvSpPr>
            <a:spLocks noGrp="1"/>
          </p:cNvSpPr>
          <p:nvPr>
            <p:ph idx="1"/>
          </p:nvPr>
        </p:nvSpPr>
        <p:spPr>
          <a:xfrm>
            <a:off x="3221831" y="1750061"/>
            <a:ext cx="5509022" cy="4342765"/>
          </a:xfrm>
        </p:spPr>
        <p:txBody>
          <a:bodyPr>
            <a:noAutofit/>
          </a:bodyPr>
          <a:lstStyle>
            <a:lvl1pPr>
              <a:defRPr sz="1600"/>
            </a:lvl1pPr>
            <a:lvl2pPr>
              <a:defRPr sz="1600"/>
            </a:lvl2pPr>
            <a:lvl3pPr>
              <a:defRPr sz="1600"/>
            </a:lvl3pPr>
            <a:lvl4pPr>
              <a:defRPr sz="16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82C42771-D3A7-4072-85DC-B7C5E530E8AA}"/>
              </a:ext>
            </a:extLst>
          </p:cNvPr>
          <p:cNvSpPr>
            <a:spLocks noGrp="1"/>
          </p:cNvSpPr>
          <p:nvPr>
            <p:ph type="body" sz="half" idx="2"/>
          </p:nvPr>
        </p:nvSpPr>
        <p:spPr>
          <a:xfrm>
            <a:off x="413148" y="1750061"/>
            <a:ext cx="2674144" cy="4342765"/>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BD47AB1-6EB5-4E2C-B4A7-42DC643E9FF9}"/>
              </a:ext>
            </a:extLst>
          </p:cNvPr>
          <p:cNvSpPr>
            <a:spLocks noGrp="1"/>
          </p:cNvSpPr>
          <p:nvPr>
            <p:ph type="dt" sz="half" idx="10"/>
          </p:nvPr>
        </p:nvSpPr>
        <p:spPr/>
        <p:txBody>
          <a:bodyPr>
            <a:noAutofit/>
          </a:bodyPr>
          <a:lstStyle/>
          <a:p>
            <a:r>
              <a:rPr lang="en-US"/>
              <a:t>Tuesday, February 2, 20XX</a:t>
            </a:r>
          </a:p>
        </p:txBody>
      </p:sp>
      <p:sp>
        <p:nvSpPr>
          <p:cNvPr id="6" name="Footer Placeholder 5">
            <a:extLst>
              <a:ext uri="{FF2B5EF4-FFF2-40B4-BE49-F238E27FC236}">
                <a16:creationId xmlns:a16="http://schemas.microsoft.com/office/drawing/2014/main" id="{5BA9D15F-B6ED-46E1-9840-0B625880EE4B}"/>
              </a:ext>
            </a:extLst>
          </p:cNvPr>
          <p:cNvSpPr>
            <a:spLocks noGrp="1"/>
          </p:cNvSpPr>
          <p:nvPr>
            <p:ph type="ftr" sz="quarter" idx="11"/>
          </p:nvPr>
        </p:nvSpPr>
        <p:spPr/>
        <p:txBody>
          <a:bodyPr>
            <a:noAutofit/>
          </a:bodyPr>
          <a:lstStyle/>
          <a:p>
            <a:r>
              <a:rPr lang="en-US"/>
              <a:t>Sample Footer Text</a:t>
            </a:r>
          </a:p>
        </p:txBody>
      </p:sp>
      <p:sp>
        <p:nvSpPr>
          <p:cNvPr id="7" name="Slide Number Placeholder 6">
            <a:extLst>
              <a:ext uri="{FF2B5EF4-FFF2-40B4-BE49-F238E27FC236}">
                <a16:creationId xmlns:a16="http://schemas.microsoft.com/office/drawing/2014/main" id="{CDAEB023-7A5E-4087-B75E-A38A80EE5D01}"/>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983562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Agenda">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0923D16-1EC5-4C17-ABA8-B13A1256B36F}"/>
              </a:ext>
            </a:extLst>
          </p:cNvPr>
          <p:cNvSpPr>
            <a:spLocks noGrp="1"/>
          </p:cNvSpPr>
          <p:nvPr>
            <p:ph type="title" hasCustomPrompt="1"/>
          </p:nvPr>
        </p:nvSpPr>
        <p:spPr>
          <a:xfrm>
            <a:off x="413148" y="549276"/>
            <a:ext cx="2674143" cy="1997855"/>
          </a:xfrm>
        </p:spPr>
        <p:txBody>
          <a:bodyPr wrap="square" anchor="b" anchorCtr="0">
            <a:noAutofit/>
          </a:bodyPr>
          <a:lstStyle>
            <a:lvl1pPr>
              <a:defRPr/>
            </a:lvl1pPr>
          </a:lstStyle>
          <a:p>
            <a:r>
              <a:rPr lang="en-US" dirty="0"/>
              <a:t>Click to add title</a:t>
            </a:r>
          </a:p>
        </p:txBody>
      </p:sp>
      <p:sp>
        <p:nvSpPr>
          <p:cNvPr id="7" name="Content Placeholder 2">
            <a:extLst>
              <a:ext uri="{FF2B5EF4-FFF2-40B4-BE49-F238E27FC236}">
                <a16:creationId xmlns:a16="http://schemas.microsoft.com/office/drawing/2014/main" id="{50294D8B-CF64-4C26-8C78-57A375E7D33B}"/>
              </a:ext>
            </a:extLst>
          </p:cNvPr>
          <p:cNvSpPr>
            <a:spLocks noGrp="1"/>
          </p:cNvSpPr>
          <p:nvPr>
            <p:ph idx="1" hasCustomPrompt="1"/>
          </p:nvPr>
        </p:nvSpPr>
        <p:spPr>
          <a:xfrm>
            <a:off x="413148" y="2677307"/>
            <a:ext cx="2674144" cy="3415519"/>
          </a:xfrm>
        </p:spPr>
        <p:txBody>
          <a:bodyPr anchor="t" anchorCtr="0">
            <a:noAutofit/>
          </a:bodyPr>
          <a:lstStyle>
            <a:lvl1pPr>
              <a:buNone/>
              <a:defRPr/>
            </a:lvl1pPr>
          </a:lstStyle>
          <a:p>
            <a:pPr>
              <a:lnSpc>
                <a:spcPct val="120000"/>
              </a:lnSpc>
            </a:pPr>
            <a:r>
              <a:rPr lang="en-US" sz="1600" dirty="0"/>
              <a:t>Click to add text</a:t>
            </a:r>
          </a:p>
        </p:txBody>
      </p:sp>
      <p:sp>
        <p:nvSpPr>
          <p:cNvPr id="17" name="Picture Placeholder 16">
            <a:extLst>
              <a:ext uri="{FF2B5EF4-FFF2-40B4-BE49-F238E27FC236}">
                <a16:creationId xmlns:a16="http://schemas.microsoft.com/office/drawing/2014/main" id="{67BCF456-426F-435B-8DF0-A32A44F5A889}"/>
              </a:ext>
            </a:extLst>
          </p:cNvPr>
          <p:cNvSpPr>
            <a:spLocks noGrp="1"/>
          </p:cNvSpPr>
          <p:nvPr>
            <p:ph type="pic" sz="quarter" idx="13"/>
          </p:nvPr>
        </p:nvSpPr>
        <p:spPr>
          <a:xfrm>
            <a:off x="3906696" y="1596771"/>
            <a:ext cx="2586419" cy="3448558"/>
          </a:xfrm>
          <a:custGeom>
            <a:avLst/>
            <a:gdLst>
              <a:gd name="connsiteX0" fmla="*/ 1724279 w 3448558"/>
              <a:gd name="connsiteY0" fmla="*/ 0 h 3448558"/>
              <a:gd name="connsiteX1" fmla="*/ 3448558 w 3448558"/>
              <a:gd name="connsiteY1" fmla="*/ 1724279 h 3448558"/>
              <a:gd name="connsiteX2" fmla="*/ 1724279 w 3448558"/>
              <a:gd name="connsiteY2" fmla="*/ 3448558 h 3448558"/>
              <a:gd name="connsiteX3" fmla="*/ 0 w 3448558"/>
              <a:gd name="connsiteY3" fmla="*/ 1724279 h 3448558"/>
              <a:gd name="connsiteX4" fmla="*/ 1724279 w 3448558"/>
              <a:gd name="connsiteY4" fmla="*/ 0 h 3448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8558" h="3448558">
                <a:moveTo>
                  <a:pt x="1724279" y="0"/>
                </a:moveTo>
                <a:cubicBezTo>
                  <a:pt x="2676572" y="0"/>
                  <a:pt x="3448558" y="771986"/>
                  <a:pt x="3448558" y="1724279"/>
                </a:cubicBezTo>
                <a:cubicBezTo>
                  <a:pt x="3448558" y="2676572"/>
                  <a:pt x="2676572" y="3448558"/>
                  <a:pt x="1724279" y="3448558"/>
                </a:cubicBezTo>
                <a:cubicBezTo>
                  <a:pt x="771986" y="3448558"/>
                  <a:pt x="0" y="2676572"/>
                  <a:pt x="0" y="1724279"/>
                </a:cubicBezTo>
                <a:cubicBezTo>
                  <a:pt x="0" y="771986"/>
                  <a:pt x="771986" y="0"/>
                  <a:pt x="1724279" y="0"/>
                </a:cubicBezTo>
                <a:close/>
              </a:path>
            </a:pathLst>
          </a:custGeom>
          <a:solidFill>
            <a:schemeClr val="accent5"/>
          </a:solidFill>
        </p:spPr>
        <p:txBody>
          <a:bodyPr wrap="square">
            <a:noAutofit/>
          </a:bodyPr>
          <a:lstStyle/>
          <a:p>
            <a:r>
              <a:rPr lang="en-US"/>
              <a:t>Click icon to add picture</a:t>
            </a:r>
          </a:p>
        </p:txBody>
      </p:sp>
      <p:sp>
        <p:nvSpPr>
          <p:cNvPr id="22" name="Picture Placeholder 21">
            <a:extLst>
              <a:ext uri="{FF2B5EF4-FFF2-40B4-BE49-F238E27FC236}">
                <a16:creationId xmlns:a16="http://schemas.microsoft.com/office/drawing/2014/main" id="{4813A609-7079-46D5-9C1D-52004ABDAC9D}"/>
              </a:ext>
            </a:extLst>
          </p:cNvPr>
          <p:cNvSpPr>
            <a:spLocks noGrp="1"/>
          </p:cNvSpPr>
          <p:nvPr>
            <p:ph type="pic" sz="quarter" idx="14"/>
          </p:nvPr>
        </p:nvSpPr>
        <p:spPr>
          <a:xfrm>
            <a:off x="6688931" y="596392"/>
            <a:ext cx="1697832" cy="2263776"/>
          </a:xfrm>
          <a:custGeom>
            <a:avLst/>
            <a:gdLst>
              <a:gd name="connsiteX0" fmla="*/ 1131888 w 2263776"/>
              <a:gd name="connsiteY0" fmla="*/ 0 h 2263776"/>
              <a:gd name="connsiteX1" fmla="*/ 2263776 w 2263776"/>
              <a:gd name="connsiteY1" fmla="*/ 1131888 h 2263776"/>
              <a:gd name="connsiteX2" fmla="*/ 1131888 w 2263776"/>
              <a:gd name="connsiteY2" fmla="*/ 2263776 h 2263776"/>
              <a:gd name="connsiteX3" fmla="*/ 0 w 2263776"/>
              <a:gd name="connsiteY3" fmla="*/ 1131888 h 2263776"/>
              <a:gd name="connsiteX4" fmla="*/ 1131888 w 2263776"/>
              <a:gd name="connsiteY4" fmla="*/ 0 h 2263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3776" h="2263776">
                <a:moveTo>
                  <a:pt x="1131888" y="0"/>
                </a:moveTo>
                <a:cubicBezTo>
                  <a:pt x="1757012" y="0"/>
                  <a:pt x="2263776" y="506764"/>
                  <a:pt x="2263776" y="1131888"/>
                </a:cubicBezTo>
                <a:cubicBezTo>
                  <a:pt x="2263776" y="1757012"/>
                  <a:pt x="1757012" y="2263776"/>
                  <a:pt x="1131888" y="2263776"/>
                </a:cubicBezTo>
                <a:cubicBezTo>
                  <a:pt x="506764" y="2263776"/>
                  <a:pt x="0" y="1757012"/>
                  <a:pt x="0" y="1131888"/>
                </a:cubicBezTo>
                <a:cubicBezTo>
                  <a:pt x="0" y="506764"/>
                  <a:pt x="506764" y="0"/>
                  <a:pt x="1131888" y="0"/>
                </a:cubicBezTo>
                <a:close/>
              </a:path>
            </a:pathLst>
          </a:custGeom>
          <a:solidFill>
            <a:schemeClr val="accent5"/>
          </a:solidFill>
        </p:spPr>
        <p:txBody>
          <a:bodyPr wrap="square">
            <a:noAutofit/>
          </a:bodyPr>
          <a:lstStyle/>
          <a:p>
            <a:r>
              <a:rPr lang="en-US"/>
              <a:t>Click icon to add picture</a:t>
            </a:r>
          </a:p>
        </p:txBody>
      </p:sp>
      <p:sp>
        <p:nvSpPr>
          <p:cNvPr id="25" name="Picture Placeholder 24">
            <a:extLst>
              <a:ext uri="{FF2B5EF4-FFF2-40B4-BE49-F238E27FC236}">
                <a16:creationId xmlns:a16="http://schemas.microsoft.com/office/drawing/2014/main" id="{A14F21DF-D5E0-4C6C-BA2C-D69D65DBB18E}"/>
              </a:ext>
            </a:extLst>
          </p:cNvPr>
          <p:cNvSpPr>
            <a:spLocks noGrp="1"/>
          </p:cNvSpPr>
          <p:nvPr>
            <p:ph type="pic" sz="quarter" idx="15"/>
          </p:nvPr>
        </p:nvSpPr>
        <p:spPr>
          <a:xfrm>
            <a:off x="6818709" y="3324733"/>
            <a:ext cx="2202657" cy="2936876"/>
          </a:xfrm>
          <a:custGeom>
            <a:avLst/>
            <a:gdLst>
              <a:gd name="connsiteX0" fmla="*/ 1468438 w 2936876"/>
              <a:gd name="connsiteY0" fmla="*/ 0 h 2936876"/>
              <a:gd name="connsiteX1" fmla="*/ 2936876 w 2936876"/>
              <a:gd name="connsiteY1" fmla="*/ 1468438 h 2936876"/>
              <a:gd name="connsiteX2" fmla="*/ 1468438 w 2936876"/>
              <a:gd name="connsiteY2" fmla="*/ 2936876 h 2936876"/>
              <a:gd name="connsiteX3" fmla="*/ 0 w 2936876"/>
              <a:gd name="connsiteY3" fmla="*/ 1468438 h 2936876"/>
              <a:gd name="connsiteX4" fmla="*/ 1468438 w 2936876"/>
              <a:gd name="connsiteY4" fmla="*/ 0 h 2936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6876" h="2936876">
                <a:moveTo>
                  <a:pt x="1468438" y="0"/>
                </a:moveTo>
                <a:cubicBezTo>
                  <a:pt x="2279434" y="0"/>
                  <a:pt x="2936876" y="657442"/>
                  <a:pt x="2936876" y="1468438"/>
                </a:cubicBezTo>
                <a:cubicBezTo>
                  <a:pt x="2936876" y="2279434"/>
                  <a:pt x="2279434" y="2936876"/>
                  <a:pt x="1468438" y="2936876"/>
                </a:cubicBezTo>
                <a:cubicBezTo>
                  <a:pt x="657442" y="2936876"/>
                  <a:pt x="0" y="2279434"/>
                  <a:pt x="0" y="1468438"/>
                </a:cubicBezTo>
                <a:cubicBezTo>
                  <a:pt x="0" y="657442"/>
                  <a:pt x="657442" y="0"/>
                  <a:pt x="1468438" y="0"/>
                </a:cubicBezTo>
                <a:close/>
              </a:path>
            </a:pathLst>
          </a:custGeom>
          <a:solidFill>
            <a:schemeClr val="accent5"/>
          </a:solidFill>
        </p:spPr>
        <p:txBody>
          <a:bodyPr wrap="square">
            <a:noAutofit/>
          </a:bodyPr>
          <a:lstStyle/>
          <a:p>
            <a:r>
              <a:rPr lang="en-US"/>
              <a:t>Click icon to add picture</a:t>
            </a:r>
          </a:p>
        </p:txBody>
      </p:sp>
      <p:sp>
        <p:nvSpPr>
          <p:cNvPr id="2" name="Date Placeholder 1">
            <a:extLst>
              <a:ext uri="{FF2B5EF4-FFF2-40B4-BE49-F238E27FC236}">
                <a16:creationId xmlns:a16="http://schemas.microsoft.com/office/drawing/2014/main" id="{AB81B449-7B97-41DC-B23F-65EDCBD316A6}"/>
              </a:ext>
            </a:extLst>
          </p:cNvPr>
          <p:cNvSpPr>
            <a:spLocks noGrp="1"/>
          </p:cNvSpPr>
          <p:nvPr>
            <p:ph type="dt" sz="half" idx="10"/>
          </p:nvPr>
        </p:nvSpPr>
        <p:spPr/>
        <p:txBody>
          <a:bodyPr>
            <a:noAutofit/>
          </a:bodyPr>
          <a:lstStyle/>
          <a:p>
            <a:r>
              <a:rPr lang="en-US"/>
              <a:t>Tuesday, February 2, 20XX</a:t>
            </a:r>
          </a:p>
        </p:txBody>
      </p:sp>
      <p:sp>
        <p:nvSpPr>
          <p:cNvPr id="3" name="Footer Placeholder 2">
            <a:extLst>
              <a:ext uri="{FF2B5EF4-FFF2-40B4-BE49-F238E27FC236}">
                <a16:creationId xmlns:a16="http://schemas.microsoft.com/office/drawing/2014/main" id="{7C6B46D5-337B-4906-8412-4EEA3884FA7E}"/>
              </a:ext>
            </a:extLst>
          </p:cNvPr>
          <p:cNvSpPr>
            <a:spLocks noGrp="1"/>
          </p:cNvSpPr>
          <p:nvPr>
            <p:ph type="ftr" sz="quarter" idx="11"/>
          </p:nvPr>
        </p:nvSpPr>
        <p:spPr/>
        <p:txBody>
          <a:bodyPr>
            <a:noAutofit/>
          </a:bodyPr>
          <a:lstStyle/>
          <a:p>
            <a:r>
              <a:rPr lang="en-US"/>
              <a:t>Sample Footer Text</a:t>
            </a:r>
          </a:p>
        </p:txBody>
      </p:sp>
      <p:sp>
        <p:nvSpPr>
          <p:cNvPr id="4" name="Slide Number Placeholder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
        <p:nvSpPr>
          <p:cNvPr id="6" name="Oval 5">
            <a:extLst>
              <a:ext uri="{FF2B5EF4-FFF2-40B4-BE49-F238E27FC236}">
                <a16:creationId xmlns:a16="http://schemas.microsoft.com/office/drawing/2014/main" id="{92FF63B4-C261-4597-9EE0-811D250B9D21}"/>
              </a:ext>
              <a:ext uri="{C183D7F6-B498-43B3-948B-1728B52AA6E4}">
                <adec:decorative xmlns:adec="http://schemas.microsoft.com/office/drawing/2017/decorative" val="1"/>
              </a:ext>
            </a:extLst>
          </p:cNvPr>
          <p:cNvSpPr>
            <a:spLocks noChangeAspect="1"/>
          </p:cNvSpPr>
          <p:nvPr userDrawn="1"/>
        </p:nvSpPr>
        <p:spPr>
          <a:xfrm>
            <a:off x="4911566" y="850167"/>
            <a:ext cx="27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nvGrpSpPr>
          <p:cNvPr id="10" name="Group 9">
            <a:extLst>
              <a:ext uri="{FF2B5EF4-FFF2-40B4-BE49-F238E27FC236}">
                <a16:creationId xmlns:a16="http://schemas.microsoft.com/office/drawing/2014/main" id="{F92CF088-7F97-4A11-8A81-0EF641F6986F}"/>
              </a:ext>
              <a:ext uri="{C183D7F6-B498-43B3-948B-1728B52AA6E4}">
                <adec:decorative xmlns:adec="http://schemas.microsoft.com/office/drawing/2017/decorative" val="1"/>
              </a:ext>
            </a:extLst>
          </p:cNvPr>
          <p:cNvGrpSpPr/>
          <p:nvPr userDrawn="1"/>
        </p:nvGrpSpPr>
        <p:grpSpPr>
          <a:xfrm>
            <a:off x="4201723" y="5691007"/>
            <a:ext cx="500852" cy="631474"/>
            <a:chOff x="3409557" y="4940429"/>
            <a:chExt cx="667802" cy="631474"/>
          </a:xfrm>
        </p:grpSpPr>
        <p:sp>
          <p:nvSpPr>
            <p:cNvPr id="11" name="Freeform: Shape 10">
              <a:extLst>
                <a:ext uri="{FF2B5EF4-FFF2-40B4-BE49-F238E27FC236}">
                  <a16:creationId xmlns:a16="http://schemas.microsoft.com/office/drawing/2014/main" id="{165B23B7-CE74-4974-ABD8-BFA31D583416}"/>
                </a:ext>
              </a:extLst>
            </p:cNvPr>
            <p:cNvSpPr>
              <a:spLocks noChangeAspect="1"/>
            </p:cNvSpPr>
            <p:nvPr/>
          </p:nvSpPr>
          <p:spPr>
            <a:xfrm rot="8100000">
              <a:off x="3537358" y="4940429"/>
              <a:ext cx="540001"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80000"/>
                    <a:lumOff val="20000"/>
                  </a:schemeClr>
                </a:gs>
                <a:gs pos="100000">
                  <a:schemeClr val="bg2"/>
                </a:gs>
              </a:gsLst>
              <a:lin ang="600000" scaled="0"/>
            </a:gradFill>
            <a:ln>
              <a:noFill/>
            </a:ln>
            <a:effectLst>
              <a:innerShdw blurRad="101600" dist="50800" dir="732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2" name="Oval 11">
              <a:extLst>
                <a:ext uri="{FF2B5EF4-FFF2-40B4-BE49-F238E27FC236}">
                  <a16:creationId xmlns:a16="http://schemas.microsoft.com/office/drawing/2014/main" id="{FF99BB1F-6C9D-4972-9EF4-98ACD7BE71E5}"/>
                </a:ext>
              </a:extLst>
            </p:cNvPr>
            <p:cNvSpPr/>
            <p:nvPr/>
          </p:nvSpPr>
          <p:spPr>
            <a:xfrm rot="13500000">
              <a:off x="3544558" y="4858365"/>
              <a:ext cx="270000" cy="540001"/>
            </a:xfrm>
            <a:prstGeom prst="ellipse">
              <a:avLst/>
            </a:prstGeom>
            <a:gradFill>
              <a:gsLst>
                <a:gs pos="100000">
                  <a:schemeClr val="accent1">
                    <a:lumMod val="60000"/>
                    <a:lumOff val="40000"/>
                    <a:alpha val="0"/>
                  </a:schemeClr>
                </a:gs>
                <a:gs pos="0">
                  <a:schemeClr val="bg2">
                    <a:lumMod val="75000"/>
                    <a:lumOff val="25000"/>
                    <a:alpha val="33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dirty="0"/>
            </a:p>
          </p:txBody>
        </p:sp>
      </p:grpSp>
    </p:spTree>
    <p:extLst>
      <p:ext uri="{BB962C8B-B14F-4D97-AF65-F5344CB8AC3E}">
        <p14:creationId xmlns:p14="http://schemas.microsoft.com/office/powerpoint/2010/main" val="42841202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Introduction">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A458B3A1-C77D-4AFC-B2C8-79520B53C452}"/>
              </a:ext>
            </a:extLst>
          </p:cNvPr>
          <p:cNvSpPr>
            <a:spLocks noGrp="1"/>
          </p:cNvSpPr>
          <p:nvPr>
            <p:ph type="title"/>
          </p:nvPr>
        </p:nvSpPr>
        <p:spPr>
          <a:xfrm>
            <a:off x="413147" y="4507201"/>
            <a:ext cx="3375422" cy="1562959"/>
          </a:xfrm>
        </p:spPr>
        <p:txBody>
          <a:bodyPr wrap="square" anchor="t" anchorCtr="0">
            <a:noAutofit/>
          </a:bodyPr>
          <a:lstStyle/>
          <a:p>
            <a:r>
              <a:rPr lang="en-US"/>
              <a:t>Click to edit Master title style</a:t>
            </a:r>
            <a:endParaRPr lang="en-US" dirty="0"/>
          </a:p>
        </p:txBody>
      </p:sp>
      <p:sp>
        <p:nvSpPr>
          <p:cNvPr id="12" name="Picture Placeholder 11">
            <a:extLst>
              <a:ext uri="{FF2B5EF4-FFF2-40B4-BE49-F238E27FC236}">
                <a16:creationId xmlns:a16="http://schemas.microsoft.com/office/drawing/2014/main" id="{F551DA26-B267-4F28-B4D0-65B3EF6E1112}"/>
              </a:ext>
            </a:extLst>
          </p:cNvPr>
          <p:cNvSpPr>
            <a:spLocks noGrp="1"/>
          </p:cNvSpPr>
          <p:nvPr>
            <p:ph type="pic" sz="quarter" idx="13"/>
          </p:nvPr>
        </p:nvSpPr>
        <p:spPr>
          <a:xfrm>
            <a:off x="0" y="0"/>
            <a:ext cx="2290572" cy="3776472"/>
          </a:xfrm>
          <a:solidFill>
            <a:schemeClr val="accent5"/>
          </a:solidFill>
        </p:spPr>
        <p:txBody>
          <a:bodyPr>
            <a:noAutofit/>
          </a:bodyPr>
          <a:lstStyle/>
          <a:p>
            <a:r>
              <a:rPr lang="en-US"/>
              <a:t>Click icon to add picture</a:t>
            </a:r>
          </a:p>
        </p:txBody>
      </p:sp>
      <p:sp>
        <p:nvSpPr>
          <p:cNvPr id="18" name="Picture Placeholder 11">
            <a:extLst>
              <a:ext uri="{FF2B5EF4-FFF2-40B4-BE49-F238E27FC236}">
                <a16:creationId xmlns:a16="http://schemas.microsoft.com/office/drawing/2014/main" id="{95544A62-DA23-4840-99DE-09AFC8F4DC48}"/>
              </a:ext>
            </a:extLst>
          </p:cNvPr>
          <p:cNvSpPr>
            <a:spLocks noGrp="1"/>
          </p:cNvSpPr>
          <p:nvPr>
            <p:ph type="pic" sz="quarter" idx="14"/>
          </p:nvPr>
        </p:nvSpPr>
        <p:spPr>
          <a:xfrm>
            <a:off x="2290572" y="0"/>
            <a:ext cx="2290572" cy="3776472"/>
          </a:xfrm>
          <a:solidFill>
            <a:schemeClr val="accent5"/>
          </a:solidFill>
        </p:spPr>
        <p:txBody>
          <a:bodyPr>
            <a:noAutofit/>
          </a:bodyPr>
          <a:lstStyle/>
          <a:p>
            <a:r>
              <a:rPr lang="en-US"/>
              <a:t>Click icon to add picture</a:t>
            </a:r>
          </a:p>
        </p:txBody>
      </p:sp>
      <p:sp>
        <p:nvSpPr>
          <p:cNvPr id="19" name="Picture Placeholder 11">
            <a:extLst>
              <a:ext uri="{FF2B5EF4-FFF2-40B4-BE49-F238E27FC236}">
                <a16:creationId xmlns:a16="http://schemas.microsoft.com/office/drawing/2014/main" id="{0C91AF30-C5BB-4601-BDEB-E60C93A16933}"/>
              </a:ext>
            </a:extLst>
          </p:cNvPr>
          <p:cNvSpPr>
            <a:spLocks noGrp="1"/>
          </p:cNvSpPr>
          <p:nvPr>
            <p:ph type="pic" sz="quarter" idx="15"/>
          </p:nvPr>
        </p:nvSpPr>
        <p:spPr>
          <a:xfrm>
            <a:off x="4562856" y="0"/>
            <a:ext cx="2290572" cy="3776472"/>
          </a:xfrm>
          <a:solidFill>
            <a:schemeClr val="accent5"/>
          </a:solidFill>
        </p:spPr>
        <p:txBody>
          <a:bodyPr>
            <a:noAutofit/>
          </a:bodyPr>
          <a:lstStyle/>
          <a:p>
            <a:r>
              <a:rPr lang="en-US"/>
              <a:t>Click icon to add picture</a:t>
            </a:r>
          </a:p>
        </p:txBody>
      </p:sp>
      <p:sp>
        <p:nvSpPr>
          <p:cNvPr id="20" name="Picture Placeholder 11">
            <a:extLst>
              <a:ext uri="{FF2B5EF4-FFF2-40B4-BE49-F238E27FC236}">
                <a16:creationId xmlns:a16="http://schemas.microsoft.com/office/drawing/2014/main" id="{5B625AA5-EA5B-4115-A461-DA2C7087D83E}"/>
              </a:ext>
            </a:extLst>
          </p:cNvPr>
          <p:cNvSpPr>
            <a:spLocks noGrp="1"/>
          </p:cNvSpPr>
          <p:nvPr>
            <p:ph type="pic" sz="quarter" idx="16"/>
          </p:nvPr>
        </p:nvSpPr>
        <p:spPr>
          <a:xfrm>
            <a:off x="6853428" y="0"/>
            <a:ext cx="2290572" cy="3776472"/>
          </a:xfrm>
          <a:solidFill>
            <a:schemeClr val="accent5"/>
          </a:solidFill>
        </p:spPr>
        <p:txBody>
          <a:bodyPr>
            <a:noAutofit/>
          </a:bodyPr>
          <a:lstStyle/>
          <a:p>
            <a:r>
              <a:rPr lang="en-US"/>
              <a:t>Click icon to add picture</a:t>
            </a:r>
          </a:p>
        </p:txBody>
      </p:sp>
      <p:sp>
        <p:nvSpPr>
          <p:cNvPr id="2" name="Date Placeholder 1">
            <a:extLst>
              <a:ext uri="{FF2B5EF4-FFF2-40B4-BE49-F238E27FC236}">
                <a16:creationId xmlns:a16="http://schemas.microsoft.com/office/drawing/2014/main" id="{AB81B449-7B97-41DC-B23F-65EDCBD316A6}"/>
              </a:ext>
            </a:extLst>
          </p:cNvPr>
          <p:cNvSpPr>
            <a:spLocks noGrp="1"/>
          </p:cNvSpPr>
          <p:nvPr>
            <p:ph type="dt" sz="half" idx="10"/>
          </p:nvPr>
        </p:nvSpPr>
        <p:spPr/>
        <p:txBody>
          <a:bodyPr>
            <a:noAutofit/>
          </a:bodyPr>
          <a:lstStyle/>
          <a:p>
            <a:r>
              <a:rPr lang="en-US"/>
              <a:t>Tuesday, February 2, 20XX</a:t>
            </a:r>
          </a:p>
        </p:txBody>
      </p:sp>
      <p:sp>
        <p:nvSpPr>
          <p:cNvPr id="3" name="Footer Placeholder 2">
            <a:extLst>
              <a:ext uri="{FF2B5EF4-FFF2-40B4-BE49-F238E27FC236}">
                <a16:creationId xmlns:a16="http://schemas.microsoft.com/office/drawing/2014/main" id="{7C6B46D5-337B-4906-8412-4EEA3884FA7E}"/>
              </a:ext>
            </a:extLst>
          </p:cNvPr>
          <p:cNvSpPr>
            <a:spLocks noGrp="1"/>
          </p:cNvSpPr>
          <p:nvPr>
            <p:ph type="ftr" sz="quarter" idx="11"/>
          </p:nvPr>
        </p:nvSpPr>
        <p:spPr/>
        <p:txBody>
          <a:bodyPr>
            <a:noAutofit/>
          </a:bodyPr>
          <a:lstStyle/>
          <a:p>
            <a:r>
              <a:rPr lang="en-US"/>
              <a:t>Sample Footer Text</a:t>
            </a:r>
          </a:p>
        </p:txBody>
      </p:sp>
      <p:sp>
        <p:nvSpPr>
          <p:cNvPr id="4" name="Slide Number Placeholder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
        <p:nvSpPr>
          <p:cNvPr id="11" name="Content Placeholder 6">
            <a:extLst>
              <a:ext uri="{FF2B5EF4-FFF2-40B4-BE49-F238E27FC236}">
                <a16:creationId xmlns:a16="http://schemas.microsoft.com/office/drawing/2014/main" id="{1B1AE41C-3196-4E6F-A3A8-313A92677FF3}"/>
              </a:ext>
            </a:extLst>
          </p:cNvPr>
          <p:cNvSpPr>
            <a:spLocks noGrp="1"/>
          </p:cNvSpPr>
          <p:nvPr>
            <p:ph sz="quarter" idx="15"/>
          </p:nvPr>
        </p:nvSpPr>
        <p:spPr>
          <a:xfrm>
            <a:off x="3946808" y="4508500"/>
            <a:ext cx="4666059" cy="1563688"/>
          </a:xfrm>
        </p:spPr>
        <p:txBody>
          <a:bodyPr>
            <a:noAutofit/>
          </a:bodyPr>
          <a:lstStyle>
            <a:lvl1pPr marL="228600" indent="-228600">
              <a:lnSpc>
                <a:spcPct val="100000"/>
              </a:lnSpc>
              <a:buFont typeface="Arial" panose="020B0604020202020204" pitchFamily="34" charset="0"/>
              <a:buChar char="•"/>
              <a:defRPr sz="2000"/>
            </a:lvl1pPr>
            <a:lvl2pPr>
              <a:buNone/>
              <a:defRPr sz="1900"/>
            </a:lvl2pPr>
            <a:lvl3pPr>
              <a:buNone/>
              <a:defRPr sz="1900"/>
            </a:lvl3pPr>
            <a:lvl4pPr>
              <a:buNone/>
              <a:defRPr sz="1900"/>
            </a:lvl4pPr>
            <a:lvl5pPr>
              <a:buNone/>
              <a:defRPr sz="1900"/>
            </a:lvl5pPr>
          </a:lstStyle>
          <a:p>
            <a:pPr lvl="0"/>
            <a:r>
              <a:rPr lang="en-US"/>
              <a:t>Click to edit Master text styles</a:t>
            </a:r>
          </a:p>
        </p:txBody>
      </p:sp>
    </p:spTree>
    <p:extLst>
      <p:ext uri="{BB962C8B-B14F-4D97-AF65-F5344CB8AC3E}">
        <p14:creationId xmlns:p14="http://schemas.microsoft.com/office/powerpoint/2010/main" val="2570260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Section break">
    <p:bg>
      <p:bgRef idx="1001">
        <a:schemeClr val="bg1"/>
      </p:bgRef>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75B2FBE-0C5C-48AA-8D7F-9D5B7373CC9A}"/>
              </a:ext>
            </a:extLst>
          </p:cNvPr>
          <p:cNvSpPr>
            <a:spLocks noGrp="1"/>
          </p:cNvSpPr>
          <p:nvPr>
            <p:ph type="pic" sz="quarter" idx="13"/>
          </p:nvPr>
        </p:nvSpPr>
        <p:spPr>
          <a:xfrm>
            <a:off x="0" y="0"/>
            <a:ext cx="9144000" cy="6858000"/>
          </a:xfrm>
          <a:solidFill>
            <a:schemeClr val="accent5"/>
          </a:solidFill>
        </p:spPr>
        <p:txBody>
          <a:bodyPr/>
          <a:lstStyle/>
          <a:p>
            <a:r>
              <a:rPr lang="en-US"/>
              <a:t>Click icon to add picture</a:t>
            </a:r>
          </a:p>
        </p:txBody>
      </p:sp>
      <p:sp>
        <p:nvSpPr>
          <p:cNvPr id="4" name="Date Placeholder 3">
            <a:extLst>
              <a:ext uri="{FF2B5EF4-FFF2-40B4-BE49-F238E27FC236}">
                <a16:creationId xmlns:a16="http://schemas.microsoft.com/office/drawing/2014/main" id="{56403DDF-462A-45CE-931B-010AB4F73C3F}"/>
              </a:ext>
            </a:extLst>
          </p:cNvPr>
          <p:cNvSpPr>
            <a:spLocks noGrp="1"/>
          </p:cNvSpPr>
          <p:nvPr>
            <p:ph type="dt" sz="half" idx="10"/>
          </p:nvPr>
        </p:nvSpPr>
        <p:spPr/>
        <p:txBody>
          <a:bodyPr/>
          <a:lstStyle/>
          <a:p>
            <a:r>
              <a:rPr lang="en-US"/>
              <a:t>Tuesday, February 2, 20XX</a:t>
            </a:r>
          </a:p>
        </p:txBody>
      </p:sp>
      <p:sp>
        <p:nvSpPr>
          <p:cNvPr id="5" name="Footer Placeholder 4">
            <a:extLst>
              <a:ext uri="{FF2B5EF4-FFF2-40B4-BE49-F238E27FC236}">
                <a16:creationId xmlns:a16="http://schemas.microsoft.com/office/drawing/2014/main" id="{39E10702-2ACF-4768-9E91-8CB87B89594D}"/>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E8DFA722-391E-4FCF-8E15-0D7E2EC02B63}"/>
              </a:ext>
            </a:extLst>
          </p:cNvPr>
          <p:cNvSpPr>
            <a:spLocks noGrp="1"/>
          </p:cNvSpPr>
          <p:nvPr>
            <p:ph type="sldNum" sz="quarter" idx="12"/>
          </p:nvPr>
        </p:nvSpPr>
        <p:spPr/>
        <p:txBody>
          <a:bodyPr/>
          <a:lstStyle/>
          <a:p>
            <a:fld id="{DBA1B0FB-D917-4C8C-928F-313BD683BF39}" type="slidenum">
              <a:rPr lang="en-US" smtClean="0"/>
              <a:t>‹#›</a:t>
            </a:fld>
            <a:endParaRPr lang="en-US"/>
          </a:p>
        </p:txBody>
      </p:sp>
      <p:sp>
        <p:nvSpPr>
          <p:cNvPr id="13" name="Rectangle 12">
            <a:extLst>
              <a:ext uri="{FF2B5EF4-FFF2-40B4-BE49-F238E27FC236}">
                <a16:creationId xmlns:a16="http://schemas.microsoft.com/office/drawing/2014/main" id="{80517979-166D-4AAA-ABBC-0C3E5C2ECF37}"/>
              </a:ext>
              <a:ext uri="{C183D7F6-B498-43B3-948B-1728B52AA6E4}">
                <adec:decorative xmlns:adec="http://schemas.microsoft.com/office/drawing/2017/decorative" val="1"/>
              </a:ext>
            </a:extLst>
          </p:cNvPr>
          <p:cNvSpPr/>
          <p:nvPr userDrawn="1"/>
        </p:nvSpPr>
        <p:spPr>
          <a:xfrm>
            <a:off x="0" y="5773730"/>
            <a:ext cx="9144000" cy="1084271"/>
          </a:xfrm>
          <a:prstGeom prst="rect">
            <a:avLst/>
          </a:prstGeom>
          <a:gradFill flip="none" rotWithShape="1">
            <a:gsLst>
              <a:gs pos="90000">
                <a:schemeClr val="bg2">
                  <a:alpha val="60000"/>
                </a:schemeClr>
              </a:gs>
              <a:gs pos="28000">
                <a:schemeClr val="bg2">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Rectangle 13">
            <a:extLst>
              <a:ext uri="{FF2B5EF4-FFF2-40B4-BE49-F238E27FC236}">
                <a16:creationId xmlns:a16="http://schemas.microsoft.com/office/drawing/2014/main" id="{4E111559-B769-4E2A-A891-97B3C4AA6BAC}"/>
              </a:ext>
            </a:extLst>
          </p:cNvPr>
          <p:cNvSpPr/>
          <p:nvPr userDrawn="1"/>
        </p:nvSpPr>
        <p:spPr>
          <a:xfrm rot="10800000">
            <a:off x="0" y="-3"/>
            <a:ext cx="6750000" cy="6857998"/>
          </a:xfrm>
          <a:prstGeom prst="rect">
            <a:avLst/>
          </a:prstGeom>
          <a:gradFill flip="none" rotWithShape="1">
            <a:gsLst>
              <a:gs pos="50000">
                <a:schemeClr val="bg2">
                  <a:alpha val="60000"/>
                </a:schemeClr>
              </a:gs>
              <a:gs pos="0">
                <a:schemeClr val="bg2">
                  <a:alpha val="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Title 1">
            <a:extLst>
              <a:ext uri="{FF2B5EF4-FFF2-40B4-BE49-F238E27FC236}">
                <a16:creationId xmlns:a16="http://schemas.microsoft.com/office/drawing/2014/main" id="{754E1219-253E-4FEF-A576-83857F44BA01}"/>
              </a:ext>
            </a:extLst>
          </p:cNvPr>
          <p:cNvSpPr>
            <a:spLocks noGrp="1"/>
          </p:cNvSpPr>
          <p:nvPr>
            <p:ph type="ctrTitle"/>
          </p:nvPr>
        </p:nvSpPr>
        <p:spPr>
          <a:xfrm>
            <a:off x="413148" y="549275"/>
            <a:ext cx="4077890" cy="2986234"/>
          </a:xfrm>
        </p:spPr>
        <p:txBody>
          <a:bodyPr anchor="b" anchorCtr="0">
            <a:noAutofit/>
          </a:bodyPr>
          <a:lstStyle>
            <a:lvl1pPr>
              <a:defRPr sz="6400"/>
            </a:lvl1pPr>
          </a:lstStyle>
          <a:p>
            <a:r>
              <a:rPr lang="en-US"/>
              <a:t>Click to edit Master title style</a:t>
            </a:r>
            <a:endParaRPr lang="en-US" dirty="0"/>
          </a:p>
        </p:txBody>
      </p:sp>
      <p:sp>
        <p:nvSpPr>
          <p:cNvPr id="16" name="Subtitle 2">
            <a:extLst>
              <a:ext uri="{FF2B5EF4-FFF2-40B4-BE49-F238E27FC236}">
                <a16:creationId xmlns:a16="http://schemas.microsoft.com/office/drawing/2014/main" id="{93411FC5-0B5A-4566-9984-827485AF9265}"/>
              </a:ext>
            </a:extLst>
          </p:cNvPr>
          <p:cNvSpPr>
            <a:spLocks noGrp="1"/>
          </p:cNvSpPr>
          <p:nvPr>
            <p:ph type="subTitle" idx="1"/>
          </p:nvPr>
        </p:nvSpPr>
        <p:spPr>
          <a:xfrm>
            <a:off x="413148" y="3816724"/>
            <a:ext cx="4077890" cy="2265216"/>
          </a:xfrm>
        </p:spPr>
        <p:txBody>
          <a:bodyPr>
            <a:noAutofit/>
          </a:bodyPr>
          <a:lstStyle>
            <a:lvl1pPr>
              <a:buNone/>
              <a:defRPr sz="2400"/>
            </a:lvl1pPr>
          </a:lstStyle>
          <a:p>
            <a:r>
              <a:rPr lang="en-US">
                <a:solidFill>
                  <a:schemeClr val="tx1">
                    <a:alpha val="60000"/>
                  </a:schemeClr>
                </a:solidFill>
              </a:rPr>
              <a:t>Click to edit Master subtitle style</a:t>
            </a:r>
            <a:endParaRPr lang="en-US" dirty="0">
              <a:solidFill>
                <a:schemeClr val="tx1">
                  <a:alpha val="60000"/>
                </a:schemeClr>
              </a:solidFill>
            </a:endParaRPr>
          </a:p>
        </p:txBody>
      </p:sp>
    </p:spTree>
    <p:extLst>
      <p:ext uri="{BB962C8B-B14F-4D97-AF65-F5344CB8AC3E}">
        <p14:creationId xmlns:p14="http://schemas.microsoft.com/office/powerpoint/2010/main" val="1023429560"/>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Section break">
    <p:bg>
      <p:bgRef idx="1001">
        <a:schemeClr val="bg1"/>
      </p:bgRef>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75B2FBE-0C5C-48AA-8D7F-9D5B7373CC9A}"/>
              </a:ext>
            </a:extLst>
          </p:cNvPr>
          <p:cNvSpPr>
            <a:spLocks noGrp="1"/>
          </p:cNvSpPr>
          <p:nvPr>
            <p:ph type="pic" sz="quarter" idx="13"/>
          </p:nvPr>
        </p:nvSpPr>
        <p:spPr>
          <a:xfrm>
            <a:off x="0" y="0"/>
            <a:ext cx="9144000" cy="6858000"/>
          </a:xfrm>
          <a:solidFill>
            <a:schemeClr val="bg2"/>
          </a:solidFill>
        </p:spPr>
        <p:txBody>
          <a:bodyPr/>
          <a:lstStyle/>
          <a:p>
            <a:r>
              <a:rPr lang="en-US"/>
              <a:t>Click icon to add picture</a:t>
            </a:r>
          </a:p>
        </p:txBody>
      </p:sp>
      <p:sp>
        <p:nvSpPr>
          <p:cNvPr id="16" name="Subtitle 2">
            <a:extLst>
              <a:ext uri="{FF2B5EF4-FFF2-40B4-BE49-F238E27FC236}">
                <a16:creationId xmlns:a16="http://schemas.microsoft.com/office/drawing/2014/main" id="{93411FC5-0B5A-4566-9984-827485AF9265}"/>
              </a:ext>
            </a:extLst>
          </p:cNvPr>
          <p:cNvSpPr>
            <a:spLocks noGrp="1"/>
          </p:cNvSpPr>
          <p:nvPr>
            <p:ph type="subTitle" idx="1"/>
          </p:nvPr>
        </p:nvSpPr>
        <p:spPr>
          <a:xfrm>
            <a:off x="0" y="3557282"/>
            <a:ext cx="4980214" cy="3300719"/>
          </a:xfrm>
          <a:gradFill>
            <a:gsLst>
              <a:gs pos="0">
                <a:schemeClr val="bg2">
                  <a:alpha val="0"/>
                </a:schemeClr>
              </a:gs>
              <a:gs pos="50000">
                <a:schemeClr val="bg2">
                  <a:alpha val="60000"/>
                </a:schemeClr>
              </a:gs>
            </a:gsLst>
            <a:lin ang="10800000" scaled="1"/>
          </a:gradFill>
        </p:spPr>
        <p:txBody>
          <a:bodyPr>
            <a:noAutofit/>
          </a:bodyPr>
          <a:lstStyle>
            <a:lvl1pPr marL="548640" indent="0">
              <a:lnSpc>
                <a:spcPct val="200000"/>
              </a:lnSpc>
              <a:buNone/>
              <a:defRPr/>
            </a:lvl1pPr>
          </a:lstStyle>
          <a:p>
            <a:r>
              <a:rPr lang="en-US">
                <a:solidFill>
                  <a:schemeClr val="tx1">
                    <a:alpha val="60000"/>
                  </a:schemeClr>
                </a:solidFill>
              </a:rPr>
              <a:t>Click to edit Master subtitle style</a:t>
            </a:r>
            <a:endParaRPr lang="en-US" dirty="0">
              <a:solidFill>
                <a:schemeClr val="tx1">
                  <a:alpha val="60000"/>
                </a:schemeClr>
              </a:solidFill>
            </a:endParaRPr>
          </a:p>
        </p:txBody>
      </p:sp>
      <p:sp>
        <p:nvSpPr>
          <p:cNvPr id="15" name="Title 1">
            <a:extLst>
              <a:ext uri="{FF2B5EF4-FFF2-40B4-BE49-F238E27FC236}">
                <a16:creationId xmlns:a16="http://schemas.microsoft.com/office/drawing/2014/main" id="{754E1219-253E-4FEF-A576-83857F44BA01}"/>
              </a:ext>
            </a:extLst>
          </p:cNvPr>
          <p:cNvSpPr>
            <a:spLocks noGrp="1"/>
          </p:cNvSpPr>
          <p:nvPr>
            <p:ph type="ctrTitle"/>
          </p:nvPr>
        </p:nvSpPr>
        <p:spPr>
          <a:xfrm>
            <a:off x="0" y="1"/>
            <a:ext cx="4980214" cy="3535509"/>
          </a:xfrm>
          <a:gradFill flip="none" rotWithShape="1">
            <a:gsLst>
              <a:gs pos="0">
                <a:schemeClr val="bg2">
                  <a:alpha val="0"/>
                </a:schemeClr>
              </a:gs>
              <a:gs pos="50000">
                <a:schemeClr val="bg2">
                  <a:alpha val="70000"/>
                </a:schemeClr>
              </a:gs>
            </a:gsLst>
            <a:lin ang="10800000" scaled="1"/>
            <a:tileRect/>
          </a:gradFill>
        </p:spPr>
        <p:txBody>
          <a:bodyPr anchor="b" anchorCtr="0">
            <a:noAutofit/>
          </a:bodyPr>
          <a:lstStyle>
            <a:lvl1pPr marL="548640">
              <a:spcAft>
                <a:spcPts val="1200"/>
              </a:spcAft>
              <a:defRPr sz="6400"/>
            </a:lvl1pPr>
          </a:lstStyle>
          <a:p>
            <a:r>
              <a:rPr lang="en-US"/>
              <a:t>Click to edit Master title style</a:t>
            </a:r>
            <a:endParaRPr lang="en-US" dirty="0"/>
          </a:p>
        </p:txBody>
      </p:sp>
    </p:spTree>
    <p:extLst>
      <p:ext uri="{BB962C8B-B14F-4D97-AF65-F5344CB8AC3E}">
        <p14:creationId xmlns:p14="http://schemas.microsoft.com/office/powerpoint/2010/main" val="2229304515"/>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5_Chart Table Timeline">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3BDBC526-6DCD-4FF6-8395-D8C22E46E527}"/>
              </a:ext>
            </a:extLst>
          </p:cNvPr>
          <p:cNvGrpSpPr/>
          <p:nvPr/>
        </p:nvGrpSpPr>
        <p:grpSpPr>
          <a:xfrm>
            <a:off x="460499" y="5334748"/>
            <a:ext cx="508601" cy="990000"/>
            <a:chOff x="10490969" y="1448827"/>
            <a:chExt cx="678135" cy="990000"/>
          </a:xfrm>
        </p:grpSpPr>
        <p:sp>
          <p:nvSpPr>
            <p:cNvPr id="13" name="Freeform: Shape 12">
              <a:extLst>
                <a:ext uri="{FF2B5EF4-FFF2-40B4-BE49-F238E27FC236}">
                  <a16:creationId xmlns:a16="http://schemas.microsoft.com/office/drawing/2014/main" id="{02ECB475-568C-47AC-B16D-2E202DEB2DE0}"/>
                </a:ext>
              </a:extLst>
            </p:cNvPr>
            <p:cNvSpPr>
              <a:spLocks noChangeAspect="1"/>
            </p:cNvSpPr>
            <p:nvPr/>
          </p:nvSpPr>
          <p:spPr>
            <a:xfrm rot="2700000" flipH="1" flipV="1">
              <a:off x="10268976" y="1743588"/>
              <a:ext cx="926985" cy="463493"/>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127000" dist="50800" dir="13500000">
                <a:schemeClr val="accent1">
                  <a:lumMod val="40000"/>
                  <a:lumOff val="6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solidFill>
                  <a:schemeClr val="tx1"/>
                </a:solidFill>
              </a:endParaRPr>
            </a:p>
          </p:txBody>
        </p:sp>
        <p:sp>
          <p:nvSpPr>
            <p:cNvPr id="14" name="Oval 13">
              <a:extLst>
                <a:ext uri="{FF2B5EF4-FFF2-40B4-BE49-F238E27FC236}">
                  <a16:creationId xmlns:a16="http://schemas.microsoft.com/office/drawing/2014/main" id="{080D8764-525A-441E-B58F-068E82F09714}"/>
                </a:ext>
              </a:extLst>
            </p:cNvPr>
            <p:cNvSpPr/>
            <p:nvPr/>
          </p:nvSpPr>
          <p:spPr>
            <a:xfrm rot="8100000" flipH="1" flipV="1">
              <a:off x="11115555" y="1939340"/>
              <a:ext cx="53549" cy="233295"/>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5" name="Oval 14">
              <a:extLst>
                <a:ext uri="{FF2B5EF4-FFF2-40B4-BE49-F238E27FC236}">
                  <a16:creationId xmlns:a16="http://schemas.microsoft.com/office/drawing/2014/main" id="{11196109-6F2B-4738-B2FC-2CCC753AABD4}"/>
                </a:ext>
              </a:extLst>
            </p:cNvPr>
            <p:cNvSpPr/>
            <p:nvPr/>
          </p:nvSpPr>
          <p:spPr>
            <a:xfrm rot="8100000" flipH="1" flipV="1">
              <a:off x="10625042" y="1448827"/>
              <a:ext cx="53549" cy="233295"/>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6" name="Freeform: Shape 15">
              <a:extLst>
                <a:ext uri="{FF2B5EF4-FFF2-40B4-BE49-F238E27FC236}">
                  <a16:creationId xmlns:a16="http://schemas.microsoft.com/office/drawing/2014/main" id="{F7E468C2-69B8-470B-85E3-801A3CB1D7E2}"/>
                </a:ext>
              </a:extLst>
            </p:cNvPr>
            <p:cNvSpPr>
              <a:spLocks noChangeAspect="1"/>
            </p:cNvSpPr>
            <p:nvPr/>
          </p:nvSpPr>
          <p:spPr>
            <a:xfrm rot="2700000" flipH="1" flipV="1">
              <a:off x="10292519" y="1686748"/>
              <a:ext cx="926985" cy="530086"/>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20000"/>
              </a:schemeClr>
            </a:soli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solidFill>
                  <a:schemeClr val="tx1"/>
                </a:solidFill>
              </a:endParaRPr>
            </a:p>
          </p:txBody>
        </p:sp>
      </p:grpSp>
      <p:sp>
        <p:nvSpPr>
          <p:cNvPr id="2" name="Title 1">
            <a:extLst>
              <a:ext uri="{FF2B5EF4-FFF2-40B4-BE49-F238E27FC236}">
                <a16:creationId xmlns:a16="http://schemas.microsoft.com/office/drawing/2014/main" id="{B1A4B040-51E3-4DA0-B21D-EEE173E7536F}"/>
              </a:ext>
            </a:extLst>
          </p:cNvPr>
          <p:cNvSpPr>
            <a:spLocks noGrp="1"/>
          </p:cNvSpPr>
          <p:nvPr>
            <p:ph type="title"/>
          </p:nvPr>
        </p:nvSpPr>
        <p:spPr>
          <a:xfrm>
            <a:off x="413147" y="549275"/>
            <a:ext cx="8318700" cy="1332000"/>
          </a:xfrm>
        </p:spPr>
        <p:txBody>
          <a:bodyPr vert="horz" wrap="square" lIns="0" tIns="0" rIns="0" bIns="0" rtlCol="0" anchor="t" anchorCtr="0">
            <a:noAutofit/>
          </a:bodyPr>
          <a:lstStyle>
            <a:lvl1pPr>
              <a:defRPr lang="en-US" dirty="0"/>
            </a:lvl1pPr>
          </a:lstStyle>
          <a:p>
            <a:pPr lvl="0">
              <a:lnSpc>
                <a:spcPct val="100000"/>
              </a:lnSpc>
            </a:pPr>
            <a:r>
              <a:rPr lang="en-US"/>
              <a:t>Click to edit Master title style</a:t>
            </a:r>
            <a:endParaRPr lang="en-US" dirty="0"/>
          </a:p>
        </p:txBody>
      </p:sp>
      <p:sp>
        <p:nvSpPr>
          <p:cNvPr id="3" name="Content Placeholder 2">
            <a:extLst>
              <a:ext uri="{FF2B5EF4-FFF2-40B4-BE49-F238E27FC236}">
                <a16:creationId xmlns:a16="http://schemas.microsoft.com/office/drawing/2014/main" id="{F8A2CD90-429B-4A55-B6C8-DD6CE6994118}"/>
              </a:ext>
            </a:extLst>
          </p:cNvPr>
          <p:cNvSpPr>
            <a:spLocks noGrp="1"/>
          </p:cNvSpPr>
          <p:nvPr>
            <p:ph idx="1"/>
          </p:nvPr>
        </p:nvSpPr>
        <p:spPr>
          <a:xfrm>
            <a:off x="413147" y="2113200"/>
            <a:ext cx="8317706" cy="3979625"/>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D4EE704-5DCA-484E-85E0-0E3A7B1C5046}"/>
              </a:ext>
            </a:extLst>
          </p:cNvPr>
          <p:cNvSpPr>
            <a:spLocks noGrp="1"/>
          </p:cNvSpPr>
          <p:nvPr>
            <p:ph type="dt" sz="half" idx="10"/>
          </p:nvPr>
        </p:nvSpPr>
        <p:spPr/>
        <p:txBody>
          <a:bodyPr>
            <a:noAutofit/>
          </a:bodyPr>
          <a:lstStyle/>
          <a:p>
            <a:r>
              <a:rPr lang="en-US"/>
              <a:t>Tuesday, February 2, 20XX</a:t>
            </a:r>
          </a:p>
        </p:txBody>
      </p:sp>
      <p:sp>
        <p:nvSpPr>
          <p:cNvPr id="5" name="Footer Placeholder 4">
            <a:extLst>
              <a:ext uri="{FF2B5EF4-FFF2-40B4-BE49-F238E27FC236}">
                <a16:creationId xmlns:a16="http://schemas.microsoft.com/office/drawing/2014/main" id="{4CA69B66-1C18-44A2-93F7-97DED26F24AB}"/>
              </a:ext>
            </a:extLst>
          </p:cNvPr>
          <p:cNvSpPr>
            <a:spLocks noGrp="1"/>
          </p:cNvSpPr>
          <p:nvPr>
            <p:ph type="ftr" sz="quarter" idx="11"/>
          </p:nvPr>
        </p:nvSpPr>
        <p:spPr/>
        <p:txBody>
          <a:bodyPr>
            <a:noAutofit/>
          </a:bodyPr>
          <a:lstStyle/>
          <a:p>
            <a:r>
              <a:rPr lang="en-US"/>
              <a:t>Sample Footer Text</a:t>
            </a:r>
          </a:p>
        </p:txBody>
      </p:sp>
      <p:sp>
        <p:nvSpPr>
          <p:cNvPr id="6" name="Slide Number Placeholder 5">
            <a:extLst>
              <a:ext uri="{FF2B5EF4-FFF2-40B4-BE49-F238E27FC236}">
                <a16:creationId xmlns:a16="http://schemas.microsoft.com/office/drawing/2014/main" id="{7E44B5A0-66FA-433A-8DC5-C097C63B4DFC}"/>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3616071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Quot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7062BF5C-3876-4161-B4FF-14CA94D326C6}"/>
              </a:ext>
            </a:extLst>
          </p:cNvPr>
          <p:cNvSpPr>
            <a:spLocks noGrp="1"/>
          </p:cNvSpPr>
          <p:nvPr>
            <p:ph type="title"/>
          </p:nvPr>
        </p:nvSpPr>
        <p:spPr>
          <a:xfrm>
            <a:off x="413148" y="549275"/>
            <a:ext cx="2674620" cy="3384550"/>
          </a:xfrm>
        </p:spPr>
        <p:txBody>
          <a:bodyPr wrap="square" anchor="b" anchorCtr="0">
            <a:noAutofit/>
          </a:bodyPr>
          <a:lstStyle>
            <a:lvl1pPr>
              <a:defRPr sz="4000"/>
            </a:lvl1pPr>
          </a:lstStyle>
          <a:p>
            <a:r>
              <a:rPr lang="en-US"/>
              <a:t>Click to edit Master title style</a:t>
            </a:r>
            <a:endParaRPr lang="en-US" dirty="0"/>
          </a:p>
        </p:txBody>
      </p:sp>
      <p:grpSp>
        <p:nvGrpSpPr>
          <p:cNvPr id="8" name="Group 7">
            <a:extLst>
              <a:ext uri="{FF2B5EF4-FFF2-40B4-BE49-F238E27FC236}">
                <a16:creationId xmlns:a16="http://schemas.microsoft.com/office/drawing/2014/main" id="{B17C5C60-EC4D-410B-9997-0B73289605FD}"/>
              </a:ext>
              <a:ext uri="{C183D7F6-B498-43B3-948B-1728B52AA6E4}">
                <adec:decorative xmlns:adec="http://schemas.microsoft.com/office/drawing/2017/decorative" val="1"/>
              </a:ext>
            </a:extLst>
          </p:cNvPr>
          <p:cNvGrpSpPr/>
          <p:nvPr userDrawn="1"/>
        </p:nvGrpSpPr>
        <p:grpSpPr>
          <a:xfrm>
            <a:off x="8116617" y="4143453"/>
            <a:ext cx="550693" cy="760506"/>
            <a:chOff x="5243759" y="1363788"/>
            <a:chExt cx="734257" cy="760506"/>
          </a:xfrm>
        </p:grpSpPr>
        <p:sp>
          <p:nvSpPr>
            <p:cNvPr id="9" name="Freeform 5">
              <a:extLst>
                <a:ext uri="{FF2B5EF4-FFF2-40B4-BE49-F238E27FC236}">
                  <a16:creationId xmlns:a16="http://schemas.microsoft.com/office/drawing/2014/main" id="{0573155C-3428-4F4F-AE66-A519D777EAAE}"/>
                </a:ext>
              </a:extLst>
            </p:cNvPr>
            <p:cNvSpPr>
              <a:spLocks/>
            </p:cNvSpPr>
            <p:nvPr/>
          </p:nvSpPr>
          <p:spPr bwMode="auto">
            <a:xfrm rot="1800000">
              <a:off x="5356930" y="1363788"/>
              <a:ext cx="621086" cy="364601"/>
            </a:xfrm>
            <a:custGeom>
              <a:avLst/>
              <a:gdLst>
                <a:gd name="T0" fmla="*/ 266 w 540"/>
                <a:gd name="T1" fmla="*/ 0 h 317"/>
                <a:gd name="T2" fmla="*/ 0 w 540"/>
                <a:gd name="T3" fmla="*/ 158 h 317"/>
                <a:gd name="T4" fmla="*/ 266 w 540"/>
                <a:gd name="T5" fmla="*/ 317 h 317"/>
                <a:gd name="T6" fmla="*/ 540 w 540"/>
                <a:gd name="T7" fmla="*/ 158 h 317"/>
                <a:gd name="T8" fmla="*/ 266 w 540"/>
                <a:gd name="T9" fmla="*/ 0 h 317"/>
              </a:gdLst>
              <a:ahLst/>
              <a:cxnLst>
                <a:cxn ang="0">
                  <a:pos x="T0" y="T1"/>
                </a:cxn>
                <a:cxn ang="0">
                  <a:pos x="T2" y="T3"/>
                </a:cxn>
                <a:cxn ang="0">
                  <a:pos x="T4" y="T5"/>
                </a:cxn>
                <a:cxn ang="0">
                  <a:pos x="T6" y="T7"/>
                </a:cxn>
                <a:cxn ang="0">
                  <a:pos x="T8" y="T9"/>
                </a:cxn>
              </a:cxnLst>
              <a:rect l="0" t="0" r="r" b="b"/>
              <a:pathLst>
                <a:path w="540" h="317">
                  <a:moveTo>
                    <a:pt x="266" y="0"/>
                  </a:moveTo>
                  <a:lnTo>
                    <a:pt x="0" y="158"/>
                  </a:lnTo>
                  <a:lnTo>
                    <a:pt x="266" y="317"/>
                  </a:lnTo>
                  <a:lnTo>
                    <a:pt x="540" y="158"/>
                  </a:lnTo>
                  <a:lnTo>
                    <a:pt x="266" y="0"/>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0" scaled="0"/>
              <a:tileRect/>
            </a:gradFill>
            <a:ln>
              <a:noFill/>
            </a:ln>
            <a:effectLst>
              <a:innerShdw blurRad="254000">
                <a:schemeClr val="bg2">
                  <a:lumMod val="90000"/>
                  <a:lumOff val="1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0" name="Freeform 6">
              <a:extLst>
                <a:ext uri="{FF2B5EF4-FFF2-40B4-BE49-F238E27FC236}">
                  <a16:creationId xmlns:a16="http://schemas.microsoft.com/office/drawing/2014/main" id="{1853496C-159E-4D47-94B5-0835FB6511BA}"/>
                </a:ext>
              </a:extLst>
            </p:cNvPr>
            <p:cNvSpPr>
              <a:spLocks/>
            </p:cNvSpPr>
            <p:nvPr/>
          </p:nvSpPr>
          <p:spPr bwMode="auto">
            <a:xfrm rot="1800000">
              <a:off x="5243759" y="1430747"/>
              <a:ext cx="305942" cy="538275"/>
            </a:xfrm>
            <a:custGeom>
              <a:avLst/>
              <a:gdLst>
                <a:gd name="T0" fmla="*/ 266 w 266"/>
                <a:gd name="T1" fmla="*/ 468 h 468"/>
                <a:gd name="T2" fmla="*/ 0 w 266"/>
                <a:gd name="T3" fmla="*/ 310 h 468"/>
                <a:gd name="T4" fmla="*/ 0 w 266"/>
                <a:gd name="T5" fmla="*/ 310 h 468"/>
                <a:gd name="T6" fmla="*/ 0 w 266"/>
                <a:gd name="T7" fmla="*/ 0 h 468"/>
                <a:gd name="T8" fmla="*/ 0 w 266"/>
                <a:gd name="T9" fmla="*/ 0 h 468"/>
                <a:gd name="T10" fmla="*/ 266 w 266"/>
                <a:gd name="T11" fmla="*/ 159 h 468"/>
                <a:gd name="T12" fmla="*/ 266 w 266"/>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266" h="468">
                  <a:moveTo>
                    <a:pt x="266" y="468"/>
                  </a:moveTo>
                  <a:lnTo>
                    <a:pt x="0" y="310"/>
                  </a:lnTo>
                  <a:lnTo>
                    <a:pt x="0" y="310"/>
                  </a:lnTo>
                  <a:lnTo>
                    <a:pt x="0" y="0"/>
                  </a:lnTo>
                  <a:lnTo>
                    <a:pt x="0" y="0"/>
                  </a:lnTo>
                  <a:lnTo>
                    <a:pt x="266" y="159"/>
                  </a:lnTo>
                  <a:lnTo>
                    <a:pt x="266" y="468"/>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19800000" scaled="0"/>
              <a:tileRect/>
            </a:gradFill>
            <a:ln>
              <a:noFill/>
            </a:ln>
            <a:effectLst>
              <a:innerShdw blurRad="254000">
                <a:schemeClr val="bg2">
                  <a:lumMod val="90000"/>
                  <a:lumOff val="1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1" name="Freeform 8">
              <a:extLst>
                <a:ext uri="{FF2B5EF4-FFF2-40B4-BE49-F238E27FC236}">
                  <a16:creationId xmlns:a16="http://schemas.microsoft.com/office/drawing/2014/main" id="{CE93E330-715B-44E8-84D9-CE166D428DAB}"/>
                </a:ext>
              </a:extLst>
            </p:cNvPr>
            <p:cNvSpPr>
              <a:spLocks/>
            </p:cNvSpPr>
            <p:nvPr/>
          </p:nvSpPr>
          <p:spPr bwMode="auto">
            <a:xfrm rot="1800000">
              <a:off x="5508097" y="1586019"/>
              <a:ext cx="315144" cy="538275"/>
            </a:xfrm>
            <a:custGeom>
              <a:avLst/>
              <a:gdLst>
                <a:gd name="T0" fmla="*/ 274 w 274"/>
                <a:gd name="T1" fmla="*/ 0 h 468"/>
                <a:gd name="T2" fmla="*/ 274 w 274"/>
                <a:gd name="T3" fmla="*/ 310 h 468"/>
                <a:gd name="T4" fmla="*/ 274 w 274"/>
                <a:gd name="T5" fmla="*/ 310 h 468"/>
                <a:gd name="T6" fmla="*/ 0 w 274"/>
                <a:gd name="T7" fmla="*/ 468 h 468"/>
                <a:gd name="T8" fmla="*/ 0 w 274"/>
                <a:gd name="T9" fmla="*/ 159 h 468"/>
                <a:gd name="T10" fmla="*/ 274 w 274"/>
                <a:gd name="T11" fmla="*/ 0 h 468"/>
                <a:gd name="T12" fmla="*/ 274 w 27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274" h="468">
                  <a:moveTo>
                    <a:pt x="274" y="0"/>
                  </a:moveTo>
                  <a:lnTo>
                    <a:pt x="274" y="310"/>
                  </a:lnTo>
                  <a:lnTo>
                    <a:pt x="274" y="310"/>
                  </a:lnTo>
                  <a:lnTo>
                    <a:pt x="0" y="468"/>
                  </a:lnTo>
                  <a:lnTo>
                    <a:pt x="0" y="159"/>
                  </a:lnTo>
                  <a:lnTo>
                    <a:pt x="274" y="0"/>
                  </a:lnTo>
                  <a:lnTo>
                    <a:pt x="274" y="0"/>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18000000" scaled="0"/>
              <a:tileRect/>
            </a:gradFill>
            <a:ln>
              <a:noFill/>
            </a:ln>
            <a:effectLst>
              <a:innerShdw blurRad="254000">
                <a:schemeClr val="accent1">
                  <a:lumMod val="60000"/>
                  <a:lumOff val="4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sp>
        <p:nvSpPr>
          <p:cNvPr id="12" name="Oval 11">
            <a:extLst>
              <a:ext uri="{FF2B5EF4-FFF2-40B4-BE49-F238E27FC236}">
                <a16:creationId xmlns:a16="http://schemas.microsoft.com/office/drawing/2014/main" id="{80A2FA6F-99B7-4984-A80C-570644889F02}"/>
              </a:ext>
              <a:ext uri="{C183D7F6-B498-43B3-948B-1728B52AA6E4}">
                <adec:decorative xmlns:adec="http://schemas.microsoft.com/office/drawing/2017/decorative" val="1"/>
              </a:ext>
            </a:extLst>
          </p:cNvPr>
          <p:cNvSpPr>
            <a:spLocks noChangeAspect="1"/>
          </p:cNvSpPr>
          <p:nvPr userDrawn="1"/>
        </p:nvSpPr>
        <p:spPr>
          <a:xfrm>
            <a:off x="4251585" y="5059009"/>
            <a:ext cx="810000" cy="108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7" name="Content Placeholder 16">
            <a:extLst>
              <a:ext uri="{FF2B5EF4-FFF2-40B4-BE49-F238E27FC236}">
                <a16:creationId xmlns:a16="http://schemas.microsoft.com/office/drawing/2014/main" id="{439C8C03-81B3-4DE8-B96A-78258E4467CC}"/>
              </a:ext>
            </a:extLst>
          </p:cNvPr>
          <p:cNvSpPr>
            <a:spLocks noGrp="1"/>
          </p:cNvSpPr>
          <p:nvPr>
            <p:ph sz="quarter" idx="15"/>
          </p:nvPr>
        </p:nvSpPr>
        <p:spPr>
          <a:xfrm>
            <a:off x="413147" y="4097339"/>
            <a:ext cx="2674143" cy="2351087"/>
          </a:xfrm>
        </p:spPr>
        <p:txBody>
          <a:bodyPr>
            <a:noAutofit/>
          </a:bodyPr>
          <a:lstStyle>
            <a:lvl1pPr>
              <a:buNone/>
              <a:defRPr sz="2400"/>
            </a:lvl1pPr>
            <a:lvl2pPr>
              <a:defRPr sz="2000"/>
            </a:lvl2pPr>
            <a:lvl3pPr>
              <a:defRPr sz="2000"/>
            </a:lvl3pPr>
            <a:lvl4pPr>
              <a:defRPr sz="2000"/>
            </a:lvl4pPr>
            <a:lvl5pPr>
              <a:defRPr sz="2000"/>
            </a:lvl5pPr>
          </a:lstStyle>
          <a:p>
            <a:pPr lvl="0"/>
            <a:r>
              <a:rPr lang="en-US"/>
              <a:t>Click to edit Master text styles</a:t>
            </a:r>
          </a:p>
        </p:txBody>
      </p:sp>
      <p:sp>
        <p:nvSpPr>
          <p:cNvPr id="15" name="Picture Placeholder 14">
            <a:extLst>
              <a:ext uri="{FF2B5EF4-FFF2-40B4-BE49-F238E27FC236}">
                <a16:creationId xmlns:a16="http://schemas.microsoft.com/office/drawing/2014/main" id="{C1FBB56D-C8B1-4ED9-A5DB-72BA636DADF3}"/>
              </a:ext>
            </a:extLst>
          </p:cNvPr>
          <p:cNvSpPr>
            <a:spLocks noGrp="1"/>
          </p:cNvSpPr>
          <p:nvPr>
            <p:ph type="pic" sz="quarter" idx="13"/>
          </p:nvPr>
        </p:nvSpPr>
        <p:spPr>
          <a:xfrm>
            <a:off x="4151857" y="656633"/>
            <a:ext cx="3849291" cy="5132388"/>
          </a:xfrm>
          <a:custGeom>
            <a:avLst/>
            <a:gdLst>
              <a:gd name="connsiteX0" fmla="*/ 2566194 w 5132388"/>
              <a:gd name="connsiteY0" fmla="*/ 0 h 5132388"/>
              <a:gd name="connsiteX1" fmla="*/ 5132388 w 5132388"/>
              <a:gd name="connsiteY1" fmla="*/ 2566194 h 5132388"/>
              <a:gd name="connsiteX2" fmla="*/ 2566194 w 5132388"/>
              <a:gd name="connsiteY2" fmla="*/ 5132388 h 5132388"/>
              <a:gd name="connsiteX3" fmla="*/ 0 w 5132388"/>
              <a:gd name="connsiteY3" fmla="*/ 2566194 h 5132388"/>
              <a:gd name="connsiteX4" fmla="*/ 2566194 w 5132388"/>
              <a:gd name="connsiteY4" fmla="*/ 0 h 5132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32388" h="5132388">
                <a:moveTo>
                  <a:pt x="2566194" y="0"/>
                </a:moveTo>
                <a:cubicBezTo>
                  <a:pt x="3983464" y="0"/>
                  <a:pt x="5132388" y="1148924"/>
                  <a:pt x="5132388" y="2566194"/>
                </a:cubicBezTo>
                <a:cubicBezTo>
                  <a:pt x="5132388" y="3983464"/>
                  <a:pt x="3983464" y="5132388"/>
                  <a:pt x="2566194" y="5132388"/>
                </a:cubicBezTo>
                <a:cubicBezTo>
                  <a:pt x="1148924" y="5132388"/>
                  <a:pt x="0" y="3983464"/>
                  <a:pt x="0" y="2566194"/>
                </a:cubicBezTo>
                <a:cubicBezTo>
                  <a:pt x="0" y="1148924"/>
                  <a:pt x="1148924" y="0"/>
                  <a:pt x="2566194" y="0"/>
                </a:cubicBezTo>
                <a:close/>
              </a:path>
            </a:pathLst>
          </a:custGeom>
          <a:solidFill>
            <a:schemeClr val="accent5"/>
          </a:solidFill>
        </p:spPr>
        <p:txBody>
          <a:bodyPr wrap="square">
            <a:noAutofit/>
          </a:bodyPr>
          <a:lstStyle/>
          <a:p>
            <a:r>
              <a:rPr lang="en-US"/>
              <a:t>Click icon to add picture</a:t>
            </a:r>
          </a:p>
        </p:txBody>
      </p:sp>
      <p:sp>
        <p:nvSpPr>
          <p:cNvPr id="2" name="Date Placeholder 1">
            <a:extLst>
              <a:ext uri="{FF2B5EF4-FFF2-40B4-BE49-F238E27FC236}">
                <a16:creationId xmlns:a16="http://schemas.microsoft.com/office/drawing/2014/main" id="{AB81B449-7B97-41DC-B23F-65EDCBD316A6}"/>
              </a:ext>
            </a:extLst>
          </p:cNvPr>
          <p:cNvSpPr>
            <a:spLocks noGrp="1"/>
          </p:cNvSpPr>
          <p:nvPr>
            <p:ph type="dt" sz="half" idx="10"/>
          </p:nvPr>
        </p:nvSpPr>
        <p:spPr/>
        <p:txBody>
          <a:bodyPr>
            <a:noAutofit/>
          </a:bodyPr>
          <a:lstStyle/>
          <a:p>
            <a:r>
              <a:rPr lang="en-US"/>
              <a:t>Tuesday, February 2, 20XX</a:t>
            </a:r>
          </a:p>
        </p:txBody>
      </p:sp>
      <p:sp>
        <p:nvSpPr>
          <p:cNvPr id="3" name="Footer Placeholder 2">
            <a:extLst>
              <a:ext uri="{FF2B5EF4-FFF2-40B4-BE49-F238E27FC236}">
                <a16:creationId xmlns:a16="http://schemas.microsoft.com/office/drawing/2014/main" id="{7C6B46D5-337B-4906-8412-4EEA3884FA7E}"/>
              </a:ext>
            </a:extLst>
          </p:cNvPr>
          <p:cNvSpPr>
            <a:spLocks noGrp="1"/>
          </p:cNvSpPr>
          <p:nvPr>
            <p:ph type="ftr" sz="quarter" idx="11"/>
          </p:nvPr>
        </p:nvSpPr>
        <p:spPr/>
        <p:txBody>
          <a:bodyPr>
            <a:noAutofit/>
          </a:bodyPr>
          <a:lstStyle/>
          <a:p>
            <a:r>
              <a:rPr lang="en-US"/>
              <a:t>Sample Footer Text</a:t>
            </a:r>
          </a:p>
        </p:txBody>
      </p:sp>
      <p:sp>
        <p:nvSpPr>
          <p:cNvPr id="4" name="Slide Number Placeholder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3063087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Team">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38C6F9E-A74F-4F54-9409-B6B93DF8CE78}"/>
              </a:ext>
              <a:ext uri="{C183D7F6-B498-43B3-948B-1728B52AA6E4}">
                <adec:decorative xmlns:adec="http://schemas.microsoft.com/office/drawing/2017/decorative" val="1"/>
              </a:ext>
            </a:extLst>
          </p:cNvPr>
          <p:cNvSpPr/>
          <p:nvPr userDrawn="1"/>
        </p:nvSpPr>
        <p:spPr>
          <a:xfrm>
            <a:off x="0" y="5773730"/>
            <a:ext cx="9144000" cy="1084271"/>
          </a:xfrm>
          <a:prstGeom prst="rect">
            <a:avLst/>
          </a:prstGeom>
          <a:gradFill flip="none" rotWithShape="1">
            <a:gsLst>
              <a:gs pos="100000">
                <a:schemeClr val="bg2">
                  <a:alpha val="60000"/>
                </a:schemeClr>
              </a:gs>
              <a:gs pos="40000">
                <a:schemeClr val="bg2">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a:p>
        </p:txBody>
      </p:sp>
      <p:sp>
        <p:nvSpPr>
          <p:cNvPr id="34" name="Oval 33">
            <a:extLst>
              <a:ext uri="{FF2B5EF4-FFF2-40B4-BE49-F238E27FC236}">
                <a16:creationId xmlns:a16="http://schemas.microsoft.com/office/drawing/2014/main" id="{6F0F71C5-78A4-4793-9BD4-3DF0EE3E3EB7}"/>
              </a:ext>
              <a:ext uri="{C183D7F6-B498-43B3-948B-1728B52AA6E4}">
                <adec:decorative xmlns:adec="http://schemas.microsoft.com/office/drawing/2017/decorative" val="1"/>
              </a:ext>
            </a:extLst>
          </p:cNvPr>
          <p:cNvSpPr>
            <a:spLocks noChangeAspect="1"/>
          </p:cNvSpPr>
          <p:nvPr userDrawn="1"/>
        </p:nvSpPr>
        <p:spPr>
          <a:xfrm>
            <a:off x="7716581" y="762609"/>
            <a:ext cx="810000" cy="108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40" name="Title 5">
            <a:extLst>
              <a:ext uri="{FF2B5EF4-FFF2-40B4-BE49-F238E27FC236}">
                <a16:creationId xmlns:a16="http://schemas.microsoft.com/office/drawing/2014/main" id="{36F60F77-4CC9-4F86-B70A-85012C6588A0}"/>
              </a:ext>
            </a:extLst>
          </p:cNvPr>
          <p:cNvSpPr>
            <a:spLocks noGrp="1"/>
          </p:cNvSpPr>
          <p:nvPr>
            <p:ph type="ctrTitle" hasCustomPrompt="1"/>
          </p:nvPr>
        </p:nvSpPr>
        <p:spPr>
          <a:xfrm>
            <a:off x="411481" y="548641"/>
            <a:ext cx="6211490" cy="1253041"/>
          </a:xfrm>
        </p:spPr>
        <p:txBody>
          <a:bodyPr>
            <a:noAutofit/>
          </a:bodyPr>
          <a:lstStyle/>
          <a:p>
            <a:r>
              <a:rPr lang="en-US" dirty="0"/>
              <a:t>Team</a:t>
            </a:r>
          </a:p>
        </p:txBody>
      </p:sp>
      <p:grpSp>
        <p:nvGrpSpPr>
          <p:cNvPr id="51" name="Group 50">
            <a:extLst>
              <a:ext uri="{FF2B5EF4-FFF2-40B4-BE49-F238E27FC236}">
                <a16:creationId xmlns:a16="http://schemas.microsoft.com/office/drawing/2014/main" id="{E6093F87-C1F6-4FAB-B891-6F7D7FC20751}"/>
              </a:ext>
              <a:ext uri="{C183D7F6-B498-43B3-948B-1728B52AA6E4}">
                <adec:decorative xmlns:adec="http://schemas.microsoft.com/office/drawing/2017/decorative" val="1"/>
              </a:ext>
            </a:extLst>
          </p:cNvPr>
          <p:cNvGrpSpPr/>
          <p:nvPr userDrawn="1"/>
        </p:nvGrpSpPr>
        <p:grpSpPr>
          <a:xfrm>
            <a:off x="1350424" y="4518946"/>
            <a:ext cx="1485001" cy="1363916"/>
            <a:chOff x="4879602" y="3781429"/>
            <a:chExt cx="1980001" cy="1363916"/>
          </a:xfrm>
        </p:grpSpPr>
        <p:sp>
          <p:nvSpPr>
            <p:cNvPr id="52" name="Freeform: Shape 51">
              <a:extLst>
                <a:ext uri="{FF2B5EF4-FFF2-40B4-BE49-F238E27FC236}">
                  <a16:creationId xmlns:a16="http://schemas.microsoft.com/office/drawing/2014/main" id="{E1A4FD5C-1E5B-46D1-BA9D-99928D19AF04}"/>
                </a:ext>
              </a:extLst>
            </p:cNvPr>
            <p:cNvSpPr>
              <a:spLocks noChangeAspect="1"/>
            </p:cNvSpPr>
            <p:nvPr/>
          </p:nvSpPr>
          <p:spPr>
            <a:xfrm rot="18900000" flipV="1">
              <a:off x="5005634" y="4191206"/>
              <a:ext cx="1853969" cy="926985"/>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254000" dist="50800" dir="162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a:p>
          </p:txBody>
        </p:sp>
        <p:sp>
          <p:nvSpPr>
            <p:cNvPr id="53" name="Freeform: Shape 52">
              <a:extLst>
                <a:ext uri="{FF2B5EF4-FFF2-40B4-BE49-F238E27FC236}">
                  <a16:creationId xmlns:a16="http://schemas.microsoft.com/office/drawing/2014/main" id="{B7DF0ED5-A971-408F-A055-C7E5D7A623CD}"/>
                </a:ext>
              </a:extLst>
            </p:cNvPr>
            <p:cNvSpPr>
              <a:spLocks noChangeAspect="1"/>
            </p:cNvSpPr>
            <p:nvPr/>
          </p:nvSpPr>
          <p:spPr>
            <a:xfrm rot="18900000" flipV="1">
              <a:off x="4957101" y="4052255"/>
              <a:ext cx="1853969" cy="1093090"/>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a:solidFill>
                  <a:schemeClr val="tx1"/>
                </a:solidFill>
              </a:endParaRPr>
            </a:p>
          </p:txBody>
        </p:sp>
        <p:sp>
          <p:nvSpPr>
            <p:cNvPr id="54" name="Oval 53">
              <a:extLst>
                <a:ext uri="{FF2B5EF4-FFF2-40B4-BE49-F238E27FC236}">
                  <a16:creationId xmlns:a16="http://schemas.microsoft.com/office/drawing/2014/main" id="{AA81F353-4C5B-4A37-9846-2C1E2D0FC25F}"/>
                </a:ext>
              </a:extLst>
            </p:cNvPr>
            <p:cNvSpPr/>
            <p:nvPr/>
          </p:nvSpPr>
          <p:spPr>
            <a:xfrm rot="13500000" flipV="1">
              <a:off x="6040374" y="3601683"/>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55" name="Oval 54">
              <a:extLst>
                <a:ext uri="{FF2B5EF4-FFF2-40B4-BE49-F238E27FC236}">
                  <a16:creationId xmlns:a16="http://schemas.microsoft.com/office/drawing/2014/main" id="{42B74EA3-11CE-4D3F-99AD-162563447653}"/>
                </a:ext>
              </a:extLst>
            </p:cNvPr>
            <p:cNvSpPr/>
            <p:nvPr/>
          </p:nvSpPr>
          <p:spPr>
            <a:xfrm rot="13500000" flipV="1">
              <a:off x="5059348" y="4582709"/>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sp>
        <p:nvSpPr>
          <p:cNvPr id="56" name="Picture Placeholder 55">
            <a:extLst>
              <a:ext uri="{FF2B5EF4-FFF2-40B4-BE49-F238E27FC236}">
                <a16:creationId xmlns:a16="http://schemas.microsoft.com/office/drawing/2014/main" id="{8F41896B-6DDA-4F82-9F74-3EBF93A3CD58}"/>
              </a:ext>
            </a:extLst>
          </p:cNvPr>
          <p:cNvSpPr>
            <a:spLocks noGrp="1"/>
          </p:cNvSpPr>
          <p:nvPr>
            <p:ph type="pic" sz="quarter" idx="13"/>
          </p:nvPr>
        </p:nvSpPr>
        <p:spPr>
          <a:xfrm>
            <a:off x="809244" y="1990724"/>
            <a:ext cx="1268730" cy="1435608"/>
          </a:xfrm>
          <a:solidFill>
            <a:schemeClr val="accent5"/>
          </a:solidFill>
        </p:spPr>
        <p:txBody>
          <a:bodyPr>
            <a:noAutofit/>
          </a:bodyPr>
          <a:lstStyle/>
          <a:p>
            <a:r>
              <a:rPr lang="en-US"/>
              <a:t>Click icon to add picture</a:t>
            </a:r>
          </a:p>
        </p:txBody>
      </p:sp>
      <p:sp>
        <p:nvSpPr>
          <p:cNvPr id="57" name="Picture Placeholder 55">
            <a:extLst>
              <a:ext uri="{FF2B5EF4-FFF2-40B4-BE49-F238E27FC236}">
                <a16:creationId xmlns:a16="http://schemas.microsoft.com/office/drawing/2014/main" id="{EF85499B-C29A-4C8B-922C-7CE4771E352C}"/>
              </a:ext>
            </a:extLst>
          </p:cNvPr>
          <p:cNvSpPr>
            <a:spLocks noGrp="1"/>
          </p:cNvSpPr>
          <p:nvPr>
            <p:ph type="pic" sz="quarter" idx="14"/>
          </p:nvPr>
        </p:nvSpPr>
        <p:spPr>
          <a:xfrm>
            <a:off x="2878788" y="1990724"/>
            <a:ext cx="1268730" cy="1435608"/>
          </a:xfrm>
          <a:solidFill>
            <a:schemeClr val="accent5"/>
          </a:solidFill>
        </p:spPr>
        <p:txBody>
          <a:bodyPr>
            <a:noAutofit/>
          </a:bodyPr>
          <a:lstStyle/>
          <a:p>
            <a:r>
              <a:rPr lang="en-US"/>
              <a:t>Click icon to add picture</a:t>
            </a:r>
          </a:p>
        </p:txBody>
      </p:sp>
      <p:sp>
        <p:nvSpPr>
          <p:cNvPr id="58" name="Picture Placeholder 55">
            <a:extLst>
              <a:ext uri="{FF2B5EF4-FFF2-40B4-BE49-F238E27FC236}">
                <a16:creationId xmlns:a16="http://schemas.microsoft.com/office/drawing/2014/main" id="{F82A1DB8-0AE7-4E17-B07B-FCF45B85EE17}"/>
              </a:ext>
            </a:extLst>
          </p:cNvPr>
          <p:cNvSpPr>
            <a:spLocks noGrp="1"/>
          </p:cNvSpPr>
          <p:nvPr>
            <p:ph type="pic" sz="quarter" idx="15"/>
          </p:nvPr>
        </p:nvSpPr>
        <p:spPr>
          <a:xfrm>
            <a:off x="4996482" y="1993392"/>
            <a:ext cx="1268730" cy="1435608"/>
          </a:xfrm>
          <a:solidFill>
            <a:schemeClr val="accent5"/>
          </a:solidFill>
        </p:spPr>
        <p:txBody>
          <a:bodyPr>
            <a:noAutofit/>
          </a:bodyPr>
          <a:lstStyle/>
          <a:p>
            <a:r>
              <a:rPr lang="en-US"/>
              <a:t>Click icon to add picture</a:t>
            </a:r>
            <a:endParaRPr lang="en-US" dirty="0"/>
          </a:p>
        </p:txBody>
      </p:sp>
      <p:sp>
        <p:nvSpPr>
          <p:cNvPr id="59" name="Picture Placeholder 55">
            <a:extLst>
              <a:ext uri="{FF2B5EF4-FFF2-40B4-BE49-F238E27FC236}">
                <a16:creationId xmlns:a16="http://schemas.microsoft.com/office/drawing/2014/main" id="{A83EEB6C-83B7-471D-B5A4-4071534048D2}"/>
              </a:ext>
            </a:extLst>
          </p:cNvPr>
          <p:cNvSpPr>
            <a:spLocks noGrp="1"/>
          </p:cNvSpPr>
          <p:nvPr>
            <p:ph type="pic" sz="quarter" idx="16"/>
          </p:nvPr>
        </p:nvSpPr>
        <p:spPr>
          <a:xfrm>
            <a:off x="7114176" y="1990724"/>
            <a:ext cx="1268730" cy="1435608"/>
          </a:xfrm>
          <a:solidFill>
            <a:schemeClr val="accent5"/>
          </a:solidFill>
        </p:spPr>
        <p:txBody>
          <a:bodyPr>
            <a:noAutofit/>
          </a:bodyPr>
          <a:lstStyle/>
          <a:p>
            <a:r>
              <a:rPr lang="en-US"/>
              <a:t>Click icon to add picture</a:t>
            </a:r>
          </a:p>
        </p:txBody>
      </p:sp>
      <p:sp>
        <p:nvSpPr>
          <p:cNvPr id="63" name="Text Placeholder 62">
            <a:extLst>
              <a:ext uri="{FF2B5EF4-FFF2-40B4-BE49-F238E27FC236}">
                <a16:creationId xmlns:a16="http://schemas.microsoft.com/office/drawing/2014/main" id="{17A96A8C-F792-485A-9BB9-4DEDCA0CE6B8}"/>
              </a:ext>
            </a:extLst>
          </p:cNvPr>
          <p:cNvSpPr>
            <a:spLocks noGrp="1"/>
          </p:cNvSpPr>
          <p:nvPr>
            <p:ph type="body" sz="quarter" idx="18" hasCustomPrompt="1"/>
          </p:nvPr>
        </p:nvSpPr>
        <p:spPr>
          <a:xfrm>
            <a:off x="809625" y="3781425"/>
            <a:ext cx="1283494" cy="365760"/>
          </a:xfrm>
        </p:spPr>
        <p:txBody>
          <a:bodyPr>
            <a:noAutofit/>
          </a:bodyPr>
          <a:lstStyle>
            <a:lvl1pPr>
              <a:buNone/>
              <a:defRPr sz="2000" b="1"/>
            </a:lvl1pPr>
          </a:lstStyle>
          <a:p>
            <a:pPr lvl="0"/>
            <a:r>
              <a:rPr lang="en-US" dirty="0"/>
              <a:t>Name</a:t>
            </a:r>
          </a:p>
        </p:txBody>
      </p:sp>
      <p:sp>
        <p:nvSpPr>
          <p:cNvPr id="61" name="Text Placeholder 60">
            <a:extLst>
              <a:ext uri="{FF2B5EF4-FFF2-40B4-BE49-F238E27FC236}">
                <a16:creationId xmlns:a16="http://schemas.microsoft.com/office/drawing/2014/main" id="{6C65AE07-519E-4E3B-8521-621C8343914D}"/>
              </a:ext>
            </a:extLst>
          </p:cNvPr>
          <p:cNvSpPr>
            <a:spLocks noGrp="1"/>
          </p:cNvSpPr>
          <p:nvPr>
            <p:ph type="body" sz="quarter" idx="17" hasCustomPrompt="1"/>
          </p:nvPr>
        </p:nvSpPr>
        <p:spPr>
          <a:xfrm>
            <a:off x="809050" y="4232950"/>
            <a:ext cx="1283679" cy="638175"/>
          </a:xfrm>
        </p:spPr>
        <p:txBody>
          <a:bodyPr>
            <a:noAutofit/>
          </a:bodyPr>
          <a:lstStyle>
            <a:lvl1pPr>
              <a:buNone/>
              <a:defRPr sz="1800"/>
            </a:lvl1pPr>
          </a:lstStyle>
          <a:p>
            <a:pPr lvl="0"/>
            <a:r>
              <a:rPr lang="en-US" dirty="0"/>
              <a:t>Title</a:t>
            </a:r>
          </a:p>
        </p:txBody>
      </p:sp>
      <p:sp>
        <p:nvSpPr>
          <p:cNvPr id="65" name="Text Placeholder 62">
            <a:extLst>
              <a:ext uri="{FF2B5EF4-FFF2-40B4-BE49-F238E27FC236}">
                <a16:creationId xmlns:a16="http://schemas.microsoft.com/office/drawing/2014/main" id="{FB878318-C287-428B-8105-429BC4B03F55}"/>
              </a:ext>
            </a:extLst>
          </p:cNvPr>
          <p:cNvSpPr>
            <a:spLocks noGrp="1"/>
          </p:cNvSpPr>
          <p:nvPr>
            <p:ph type="body" sz="quarter" idx="20" hasCustomPrompt="1"/>
          </p:nvPr>
        </p:nvSpPr>
        <p:spPr>
          <a:xfrm>
            <a:off x="2879364" y="3781425"/>
            <a:ext cx="1283494" cy="365760"/>
          </a:xfrm>
        </p:spPr>
        <p:txBody>
          <a:bodyPr>
            <a:noAutofit/>
          </a:bodyPr>
          <a:lstStyle>
            <a:lvl1pPr>
              <a:buNone/>
              <a:defRPr sz="2000" b="1"/>
            </a:lvl1pPr>
          </a:lstStyle>
          <a:p>
            <a:pPr lvl="0"/>
            <a:r>
              <a:rPr lang="en-US" dirty="0"/>
              <a:t>Name</a:t>
            </a:r>
          </a:p>
        </p:txBody>
      </p:sp>
      <p:sp>
        <p:nvSpPr>
          <p:cNvPr id="64" name="Text Placeholder 60">
            <a:extLst>
              <a:ext uri="{FF2B5EF4-FFF2-40B4-BE49-F238E27FC236}">
                <a16:creationId xmlns:a16="http://schemas.microsoft.com/office/drawing/2014/main" id="{1465E516-2CEF-4F9E-9375-7D41DCFCBB41}"/>
              </a:ext>
            </a:extLst>
          </p:cNvPr>
          <p:cNvSpPr>
            <a:spLocks noGrp="1"/>
          </p:cNvSpPr>
          <p:nvPr>
            <p:ph type="body" sz="quarter" idx="19" hasCustomPrompt="1"/>
          </p:nvPr>
        </p:nvSpPr>
        <p:spPr>
          <a:xfrm>
            <a:off x="2878788" y="4232950"/>
            <a:ext cx="1283679" cy="638175"/>
          </a:xfrm>
        </p:spPr>
        <p:txBody>
          <a:bodyPr>
            <a:noAutofit/>
          </a:bodyPr>
          <a:lstStyle>
            <a:lvl1pPr>
              <a:buNone/>
              <a:defRPr sz="1800"/>
            </a:lvl1pPr>
          </a:lstStyle>
          <a:p>
            <a:pPr lvl="0"/>
            <a:r>
              <a:rPr lang="en-US" dirty="0"/>
              <a:t>Title</a:t>
            </a:r>
          </a:p>
        </p:txBody>
      </p:sp>
      <p:sp>
        <p:nvSpPr>
          <p:cNvPr id="67" name="Text Placeholder 62">
            <a:extLst>
              <a:ext uri="{FF2B5EF4-FFF2-40B4-BE49-F238E27FC236}">
                <a16:creationId xmlns:a16="http://schemas.microsoft.com/office/drawing/2014/main" id="{FE012CE3-36AA-4016-A88E-27BCFFEFD69F}"/>
              </a:ext>
            </a:extLst>
          </p:cNvPr>
          <p:cNvSpPr>
            <a:spLocks noGrp="1"/>
          </p:cNvSpPr>
          <p:nvPr>
            <p:ph type="body" sz="quarter" idx="22" hasCustomPrompt="1"/>
          </p:nvPr>
        </p:nvSpPr>
        <p:spPr>
          <a:xfrm>
            <a:off x="4997058" y="3781425"/>
            <a:ext cx="1283494" cy="365760"/>
          </a:xfrm>
        </p:spPr>
        <p:txBody>
          <a:bodyPr>
            <a:noAutofit/>
          </a:bodyPr>
          <a:lstStyle>
            <a:lvl1pPr>
              <a:buNone/>
              <a:defRPr sz="2000" b="1"/>
            </a:lvl1pPr>
          </a:lstStyle>
          <a:p>
            <a:pPr lvl="0"/>
            <a:r>
              <a:rPr lang="en-US" dirty="0"/>
              <a:t>Name</a:t>
            </a:r>
          </a:p>
        </p:txBody>
      </p:sp>
      <p:sp>
        <p:nvSpPr>
          <p:cNvPr id="66" name="Text Placeholder 60">
            <a:extLst>
              <a:ext uri="{FF2B5EF4-FFF2-40B4-BE49-F238E27FC236}">
                <a16:creationId xmlns:a16="http://schemas.microsoft.com/office/drawing/2014/main" id="{8D5671AF-0137-4226-8A84-2784817E519C}"/>
              </a:ext>
            </a:extLst>
          </p:cNvPr>
          <p:cNvSpPr>
            <a:spLocks noGrp="1"/>
          </p:cNvSpPr>
          <p:nvPr>
            <p:ph type="body" sz="quarter" idx="21" hasCustomPrompt="1"/>
          </p:nvPr>
        </p:nvSpPr>
        <p:spPr>
          <a:xfrm>
            <a:off x="4996482" y="4232950"/>
            <a:ext cx="1283679" cy="638175"/>
          </a:xfrm>
        </p:spPr>
        <p:txBody>
          <a:bodyPr>
            <a:noAutofit/>
          </a:bodyPr>
          <a:lstStyle>
            <a:lvl1pPr>
              <a:buNone/>
              <a:defRPr sz="1800"/>
            </a:lvl1pPr>
          </a:lstStyle>
          <a:p>
            <a:pPr lvl="0"/>
            <a:r>
              <a:rPr lang="en-US" dirty="0"/>
              <a:t>Title</a:t>
            </a:r>
          </a:p>
        </p:txBody>
      </p:sp>
      <p:sp>
        <p:nvSpPr>
          <p:cNvPr id="69" name="Text Placeholder 62">
            <a:extLst>
              <a:ext uri="{FF2B5EF4-FFF2-40B4-BE49-F238E27FC236}">
                <a16:creationId xmlns:a16="http://schemas.microsoft.com/office/drawing/2014/main" id="{DA1587F0-23BF-4FB8-B06C-2B0AA928E931}"/>
              </a:ext>
            </a:extLst>
          </p:cNvPr>
          <p:cNvSpPr>
            <a:spLocks noGrp="1"/>
          </p:cNvSpPr>
          <p:nvPr>
            <p:ph type="body" sz="quarter" idx="24" hasCustomPrompt="1"/>
          </p:nvPr>
        </p:nvSpPr>
        <p:spPr>
          <a:xfrm>
            <a:off x="7074834" y="3787288"/>
            <a:ext cx="1283494" cy="365760"/>
          </a:xfrm>
        </p:spPr>
        <p:txBody>
          <a:bodyPr>
            <a:noAutofit/>
          </a:bodyPr>
          <a:lstStyle>
            <a:lvl1pPr>
              <a:buNone/>
              <a:defRPr sz="2000" b="1"/>
            </a:lvl1pPr>
          </a:lstStyle>
          <a:p>
            <a:pPr lvl="0"/>
            <a:r>
              <a:rPr lang="en-US" dirty="0"/>
              <a:t>Name</a:t>
            </a:r>
          </a:p>
        </p:txBody>
      </p:sp>
      <p:sp>
        <p:nvSpPr>
          <p:cNvPr id="68" name="Text Placeholder 60">
            <a:extLst>
              <a:ext uri="{FF2B5EF4-FFF2-40B4-BE49-F238E27FC236}">
                <a16:creationId xmlns:a16="http://schemas.microsoft.com/office/drawing/2014/main" id="{565C0B22-B5E7-44BB-A17C-7FB5BB5D82BB}"/>
              </a:ext>
            </a:extLst>
          </p:cNvPr>
          <p:cNvSpPr>
            <a:spLocks noGrp="1"/>
          </p:cNvSpPr>
          <p:nvPr>
            <p:ph type="body" sz="quarter" idx="23" hasCustomPrompt="1"/>
          </p:nvPr>
        </p:nvSpPr>
        <p:spPr>
          <a:xfrm>
            <a:off x="7074259" y="4238813"/>
            <a:ext cx="1283679" cy="638175"/>
          </a:xfrm>
        </p:spPr>
        <p:txBody>
          <a:bodyPr>
            <a:noAutofit/>
          </a:bodyPr>
          <a:lstStyle>
            <a:lvl1pPr>
              <a:buNone/>
              <a:defRPr sz="1800"/>
            </a:lvl1pPr>
          </a:lstStyle>
          <a:p>
            <a:pPr lvl="0"/>
            <a:r>
              <a:rPr lang="en-US" dirty="0"/>
              <a:t>Title</a:t>
            </a:r>
          </a:p>
        </p:txBody>
      </p:sp>
      <p:sp>
        <p:nvSpPr>
          <p:cNvPr id="4" name="Date Placeholder 3">
            <a:extLst>
              <a:ext uri="{FF2B5EF4-FFF2-40B4-BE49-F238E27FC236}">
                <a16:creationId xmlns:a16="http://schemas.microsoft.com/office/drawing/2014/main" id="{D8661572-1A59-4E3B-BA65-3329E9468C69}"/>
              </a:ext>
            </a:extLst>
          </p:cNvPr>
          <p:cNvSpPr>
            <a:spLocks noGrp="1"/>
          </p:cNvSpPr>
          <p:nvPr>
            <p:ph type="dt" sz="half" idx="10"/>
          </p:nvPr>
        </p:nvSpPr>
        <p:spPr/>
        <p:txBody>
          <a:bodyPr>
            <a:noAutofit/>
          </a:bodyPr>
          <a:lstStyle/>
          <a:p>
            <a:r>
              <a:rPr lang="en-US"/>
              <a:t>Tuesday, February 2, 20XX</a:t>
            </a:r>
            <a:endParaRPr lang="en-US" dirty="0"/>
          </a:p>
        </p:txBody>
      </p:sp>
      <p:sp>
        <p:nvSpPr>
          <p:cNvPr id="5" name="Footer Placeholder 4">
            <a:extLst>
              <a:ext uri="{FF2B5EF4-FFF2-40B4-BE49-F238E27FC236}">
                <a16:creationId xmlns:a16="http://schemas.microsoft.com/office/drawing/2014/main" id="{AFEF84F1-99FE-4F0B-9E76-F581C2C1B6D9}"/>
              </a:ext>
            </a:extLst>
          </p:cNvPr>
          <p:cNvSpPr>
            <a:spLocks noGrp="1"/>
          </p:cNvSpPr>
          <p:nvPr>
            <p:ph type="ftr" sz="quarter" idx="11"/>
          </p:nvPr>
        </p:nvSpPr>
        <p:spPr/>
        <p:txBody>
          <a:bodyPr>
            <a:noAutofit/>
          </a:bodyPr>
          <a:lstStyle/>
          <a:p>
            <a:r>
              <a:rPr lang="en-US"/>
              <a:t>Sample Footer Text</a:t>
            </a:r>
          </a:p>
        </p:txBody>
      </p:sp>
      <p:sp>
        <p:nvSpPr>
          <p:cNvPr id="6" name="Slide Number Placeholder 5">
            <a:extLst>
              <a:ext uri="{FF2B5EF4-FFF2-40B4-BE49-F238E27FC236}">
                <a16:creationId xmlns:a16="http://schemas.microsoft.com/office/drawing/2014/main" id="{97B2D769-16B1-43C4-BF14-3175533511ED}"/>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37157769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10_Content 2 column (comparison slide)">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FD65A50E-2F73-4426-8586-9731AFA2D2E0}"/>
              </a:ext>
            </a:extLst>
          </p:cNvPr>
          <p:cNvSpPr>
            <a:spLocks noChangeAspect="1"/>
          </p:cNvSpPr>
          <p:nvPr/>
        </p:nvSpPr>
        <p:spPr>
          <a:xfrm>
            <a:off x="8318709" y="5893466"/>
            <a:ext cx="27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1" name="Rectangle 10">
            <a:extLst>
              <a:ext uri="{FF2B5EF4-FFF2-40B4-BE49-F238E27FC236}">
                <a16:creationId xmlns:a16="http://schemas.microsoft.com/office/drawing/2014/main" id="{EB89C080-4102-49AE-BDA9-59A4A67E2486}"/>
              </a:ext>
            </a:extLst>
          </p:cNvPr>
          <p:cNvSpPr/>
          <p:nvPr/>
        </p:nvSpPr>
        <p:spPr>
          <a:xfrm>
            <a:off x="8588709" y="5827878"/>
            <a:ext cx="284287" cy="360000"/>
          </a:xfrm>
          <a:prstGeom prst="rect">
            <a:avLst/>
          </a:prstGeom>
          <a:solidFill>
            <a:schemeClr val="bg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a:p>
        </p:txBody>
      </p:sp>
      <p:sp>
        <p:nvSpPr>
          <p:cNvPr id="2" name="Title 1">
            <a:extLst>
              <a:ext uri="{FF2B5EF4-FFF2-40B4-BE49-F238E27FC236}">
                <a16:creationId xmlns:a16="http://schemas.microsoft.com/office/drawing/2014/main" id="{DDE62014-F04C-495A-964E-6B888D49CDE9}"/>
              </a:ext>
            </a:extLst>
          </p:cNvPr>
          <p:cNvSpPr>
            <a:spLocks noGrp="1"/>
          </p:cNvSpPr>
          <p:nvPr>
            <p:ph type="title"/>
          </p:nvPr>
        </p:nvSpPr>
        <p:spPr>
          <a:xfrm>
            <a:off x="413147" y="549275"/>
            <a:ext cx="8323163" cy="1332000"/>
          </a:xfrm>
        </p:spPr>
        <p:txBody>
          <a:bodyPr vert="horz" wrap="square" lIns="0" tIns="0" rIns="0" bIns="0" rtlCol="0" anchor="t" anchorCtr="0">
            <a:noAutofit/>
          </a:bodyPr>
          <a:lstStyle>
            <a:lvl1pPr>
              <a:defRPr lang="en-US" sz="4800" dirty="0"/>
            </a:lvl1pPr>
          </a:lstStyle>
          <a:p>
            <a:pPr lvl="0">
              <a:lnSpc>
                <a:spcPct val="100000"/>
              </a:lnSpc>
            </a:pPr>
            <a:r>
              <a:rPr lang="en-US"/>
              <a:t>Click to edit Master title style</a:t>
            </a:r>
            <a:endParaRPr lang="en-US" dirty="0"/>
          </a:p>
        </p:txBody>
      </p:sp>
      <p:sp>
        <p:nvSpPr>
          <p:cNvPr id="3" name="Text Placeholder 2">
            <a:extLst>
              <a:ext uri="{FF2B5EF4-FFF2-40B4-BE49-F238E27FC236}">
                <a16:creationId xmlns:a16="http://schemas.microsoft.com/office/drawing/2014/main" id="{555DF027-E633-44EE-ACA0-C205930AA93E}"/>
              </a:ext>
            </a:extLst>
          </p:cNvPr>
          <p:cNvSpPr>
            <a:spLocks noGrp="1"/>
          </p:cNvSpPr>
          <p:nvPr>
            <p:ph type="body" idx="1"/>
          </p:nvPr>
        </p:nvSpPr>
        <p:spPr>
          <a:xfrm>
            <a:off x="413148" y="1731375"/>
            <a:ext cx="4077890" cy="535354"/>
          </a:xfrm>
        </p:spPr>
        <p:txBody>
          <a:bodyPr anchor="b">
            <a:noAutofit/>
          </a:bodyPr>
          <a:lstStyle>
            <a:lvl1pPr marL="0" indent="0">
              <a:buNone/>
              <a:defRPr sz="1400" b="0" cap="all" spc="200"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BA4F363-FEEF-4CD2-A18E-17AE8D485171}"/>
              </a:ext>
            </a:extLst>
          </p:cNvPr>
          <p:cNvSpPr>
            <a:spLocks noGrp="1"/>
          </p:cNvSpPr>
          <p:nvPr>
            <p:ph sz="half" idx="2"/>
          </p:nvPr>
        </p:nvSpPr>
        <p:spPr>
          <a:xfrm>
            <a:off x="413147" y="2427371"/>
            <a:ext cx="4071836" cy="3515555"/>
          </a:xfrm>
        </p:spPr>
        <p:txBody>
          <a:bodyPr>
            <a:noAutofit/>
          </a:bodyPr>
          <a:lstStyle>
            <a:lvl1pPr>
              <a:defRPr sz="24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34E50F8C-4D64-40FD-AE8C-6A1F3C2A84ED}"/>
              </a:ext>
            </a:extLst>
          </p:cNvPr>
          <p:cNvSpPr>
            <a:spLocks noGrp="1"/>
          </p:cNvSpPr>
          <p:nvPr>
            <p:ph type="body" sz="quarter" idx="3"/>
          </p:nvPr>
        </p:nvSpPr>
        <p:spPr>
          <a:xfrm>
            <a:off x="4659018" y="1731375"/>
            <a:ext cx="4077294" cy="535354"/>
          </a:xfrm>
        </p:spPr>
        <p:txBody>
          <a:bodyPr vert="horz" wrap="square" lIns="0" tIns="0" rIns="0" bIns="0" rtlCol="0" anchor="b">
            <a:noAutofit/>
          </a:bodyPr>
          <a:lstStyle>
            <a:lvl1pPr>
              <a:buNone/>
              <a:defRPr lang="en-US" sz="1400" b="0" cap="all" spc="200" baseline="0" dirty="0">
                <a:solidFill>
                  <a:schemeClr val="tx1"/>
                </a:solidFill>
              </a:defRPr>
            </a:lvl1pPr>
          </a:lstStyle>
          <a:p>
            <a:pPr marL="228600" lvl="0" indent="-228600"/>
            <a:r>
              <a:rPr lang="en-US"/>
              <a:t>Click to edit Master text styles</a:t>
            </a:r>
          </a:p>
        </p:txBody>
      </p:sp>
      <p:sp>
        <p:nvSpPr>
          <p:cNvPr id="6" name="Content Placeholder 5">
            <a:extLst>
              <a:ext uri="{FF2B5EF4-FFF2-40B4-BE49-F238E27FC236}">
                <a16:creationId xmlns:a16="http://schemas.microsoft.com/office/drawing/2014/main" id="{A7AC943E-DB2B-40E0-907F-8EA1404791DE}"/>
              </a:ext>
            </a:extLst>
          </p:cNvPr>
          <p:cNvSpPr>
            <a:spLocks noGrp="1"/>
          </p:cNvSpPr>
          <p:nvPr>
            <p:ph sz="quarter" idx="4"/>
          </p:nvPr>
        </p:nvSpPr>
        <p:spPr>
          <a:xfrm>
            <a:off x="4659018" y="2427371"/>
            <a:ext cx="4077293" cy="3515555"/>
          </a:xfrm>
        </p:spPr>
        <p:txBody>
          <a:bodyPr>
            <a:noAutofit/>
          </a:bodyPr>
          <a:lstStyle>
            <a:lvl1pPr>
              <a:defRPr sz="24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DCDCD5B-3F26-4AFA-8BD4-E5D8DD2AF494}"/>
              </a:ext>
            </a:extLst>
          </p:cNvPr>
          <p:cNvSpPr>
            <a:spLocks noGrp="1"/>
          </p:cNvSpPr>
          <p:nvPr>
            <p:ph type="dt" sz="half" idx="10"/>
          </p:nvPr>
        </p:nvSpPr>
        <p:spPr/>
        <p:txBody>
          <a:bodyPr>
            <a:noAutofit/>
          </a:bodyPr>
          <a:lstStyle/>
          <a:p>
            <a:r>
              <a:rPr lang="en-US"/>
              <a:t>Tuesday, February 2, 20XX</a:t>
            </a:r>
          </a:p>
        </p:txBody>
      </p:sp>
      <p:sp>
        <p:nvSpPr>
          <p:cNvPr id="8" name="Footer Placeholder 7">
            <a:extLst>
              <a:ext uri="{FF2B5EF4-FFF2-40B4-BE49-F238E27FC236}">
                <a16:creationId xmlns:a16="http://schemas.microsoft.com/office/drawing/2014/main" id="{3D10D1EE-83A0-4FB5-9B25-8A73DE891A87}"/>
              </a:ext>
            </a:extLst>
          </p:cNvPr>
          <p:cNvSpPr>
            <a:spLocks noGrp="1"/>
          </p:cNvSpPr>
          <p:nvPr>
            <p:ph type="ftr" sz="quarter" idx="11"/>
          </p:nvPr>
        </p:nvSpPr>
        <p:spPr/>
        <p:txBody>
          <a:bodyPr>
            <a:noAutofit/>
          </a:bodyPr>
          <a:lstStyle/>
          <a:p>
            <a:r>
              <a:rPr lang="en-US"/>
              <a:t>Sample Footer Text</a:t>
            </a:r>
          </a:p>
        </p:txBody>
      </p:sp>
      <p:sp>
        <p:nvSpPr>
          <p:cNvPr id="9" name="Slide Number Placeholder 8">
            <a:extLst>
              <a:ext uri="{FF2B5EF4-FFF2-40B4-BE49-F238E27FC236}">
                <a16:creationId xmlns:a16="http://schemas.microsoft.com/office/drawing/2014/main" id="{03031C35-2E5B-491D-85ED-DB42A4FE1623}"/>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6703923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8028302-E866-455D-8898-53623027543F}"/>
              </a:ext>
            </a:extLst>
          </p:cNvPr>
          <p:cNvSpPr>
            <a:spLocks noGrp="1"/>
          </p:cNvSpPr>
          <p:nvPr>
            <p:ph type="title"/>
          </p:nvPr>
        </p:nvSpPr>
        <p:spPr>
          <a:xfrm>
            <a:off x="413148" y="550801"/>
            <a:ext cx="8317706" cy="1333057"/>
          </a:xfrm>
          <a:prstGeom prst="rect">
            <a:avLst/>
          </a:prstGeom>
        </p:spPr>
        <p:txBody>
          <a:bodyPr vert="horz" wrap="square" lIns="0" tIns="0" rIns="0" bIns="0" rtlCol="0" anchor="t" anchorCtr="0">
            <a:noAutofit/>
          </a:bodyPr>
          <a:lstStyle/>
          <a:p>
            <a:pPr lvl="0">
              <a:lnSpc>
                <a:spcPct val="100000"/>
              </a:lnSpc>
            </a:pPr>
            <a:r>
              <a:rPr lang="en-US"/>
              <a:t>Click to edit Master title style</a:t>
            </a:r>
            <a:endParaRPr lang="en-US" dirty="0"/>
          </a:p>
        </p:txBody>
      </p:sp>
      <p:sp>
        <p:nvSpPr>
          <p:cNvPr id="3" name="Text Placeholder 2">
            <a:extLst>
              <a:ext uri="{FF2B5EF4-FFF2-40B4-BE49-F238E27FC236}">
                <a16:creationId xmlns:a16="http://schemas.microsoft.com/office/drawing/2014/main" id="{BC94E72B-F0CF-4BC4-B509-A1C4508BE435}"/>
              </a:ext>
            </a:extLst>
          </p:cNvPr>
          <p:cNvSpPr>
            <a:spLocks noGrp="1"/>
          </p:cNvSpPr>
          <p:nvPr>
            <p:ph type="body" idx="1"/>
          </p:nvPr>
        </p:nvSpPr>
        <p:spPr>
          <a:xfrm>
            <a:off x="413147" y="2113863"/>
            <a:ext cx="8318700" cy="3978963"/>
          </a:xfrm>
          <a:prstGeom prst="rect">
            <a:avLst/>
          </a:prstGeom>
        </p:spPr>
        <p:txBody>
          <a:bodyPr vert="horz" wrap="square"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4ACE49D-C22F-4540-AC09-E421D2A2EDBE}"/>
              </a:ext>
            </a:extLst>
          </p:cNvPr>
          <p:cNvSpPr>
            <a:spLocks noGrp="1"/>
          </p:cNvSpPr>
          <p:nvPr>
            <p:ph type="dt" sz="half" idx="2"/>
          </p:nvPr>
        </p:nvSpPr>
        <p:spPr>
          <a:xfrm>
            <a:off x="413147" y="6507212"/>
            <a:ext cx="1971675" cy="153888"/>
          </a:xfrm>
          <a:prstGeom prst="rect">
            <a:avLst/>
          </a:prstGeom>
        </p:spPr>
        <p:txBody>
          <a:bodyPr vert="horz" wrap="square" lIns="0" tIns="0" rIns="0" bIns="0" rtlCol="0" anchor="ctr">
            <a:spAutoFit/>
          </a:bodyPr>
          <a:lstStyle>
            <a:lvl1pPr algn="l">
              <a:defRPr sz="1000">
                <a:solidFill>
                  <a:schemeClr val="tx1">
                    <a:lumMod val="65000"/>
                    <a:alpha val="80000"/>
                  </a:schemeClr>
                </a:solidFill>
              </a:defRPr>
            </a:lvl1pPr>
          </a:lstStyle>
          <a:p>
            <a:r>
              <a:rPr lang="en-US"/>
              <a:t>Tuesday, February 2, 20XX</a:t>
            </a:r>
            <a:endParaRPr lang="en-US" dirty="0"/>
          </a:p>
        </p:txBody>
      </p:sp>
      <p:sp>
        <p:nvSpPr>
          <p:cNvPr id="5" name="Footer Placeholder 4">
            <a:extLst>
              <a:ext uri="{FF2B5EF4-FFF2-40B4-BE49-F238E27FC236}">
                <a16:creationId xmlns:a16="http://schemas.microsoft.com/office/drawing/2014/main" id="{ACD5C3BE-317E-49E8-82B5-C8A7EC9C8A7E}"/>
              </a:ext>
            </a:extLst>
          </p:cNvPr>
          <p:cNvSpPr>
            <a:spLocks noGrp="1"/>
          </p:cNvSpPr>
          <p:nvPr>
            <p:ph type="ftr" sz="quarter" idx="3"/>
          </p:nvPr>
        </p:nvSpPr>
        <p:spPr>
          <a:xfrm>
            <a:off x="2519362" y="6507212"/>
            <a:ext cx="4784408" cy="153888"/>
          </a:xfrm>
          <a:prstGeom prst="rect">
            <a:avLst/>
          </a:prstGeom>
        </p:spPr>
        <p:txBody>
          <a:bodyPr vert="horz" wrap="square" lIns="0" tIns="0" rIns="0" bIns="0" rtlCol="0" anchor="ctr">
            <a:spAutoFit/>
          </a:bodyPr>
          <a:lstStyle>
            <a:lvl1pPr algn="l">
              <a:defRPr sz="1000">
                <a:solidFill>
                  <a:schemeClr val="tx1">
                    <a:lumMod val="65000"/>
                    <a:alpha val="80000"/>
                  </a:schemeClr>
                </a:solidFill>
              </a:defRPr>
            </a:lvl1pPr>
          </a:lstStyle>
          <a:p>
            <a:r>
              <a:rPr lang="en-US"/>
              <a:t>Sample Footer Text</a:t>
            </a:r>
            <a:endParaRPr lang="en-US" dirty="0"/>
          </a:p>
        </p:txBody>
      </p:sp>
      <p:sp>
        <p:nvSpPr>
          <p:cNvPr id="6" name="Slide Number Placeholder 5">
            <a:extLst>
              <a:ext uri="{FF2B5EF4-FFF2-40B4-BE49-F238E27FC236}">
                <a16:creationId xmlns:a16="http://schemas.microsoft.com/office/drawing/2014/main" id="{45574E12-6C16-431F-B2CE-E4B15916BA05}"/>
              </a:ext>
            </a:extLst>
          </p:cNvPr>
          <p:cNvSpPr>
            <a:spLocks noGrp="1"/>
          </p:cNvSpPr>
          <p:nvPr>
            <p:ph type="sldNum" sz="quarter" idx="4"/>
          </p:nvPr>
        </p:nvSpPr>
        <p:spPr>
          <a:xfrm>
            <a:off x="7461647" y="6507212"/>
            <a:ext cx="1269206" cy="153888"/>
          </a:xfrm>
          <a:prstGeom prst="rect">
            <a:avLst/>
          </a:prstGeom>
        </p:spPr>
        <p:txBody>
          <a:bodyPr vert="horz" wrap="square" lIns="0" tIns="0" rIns="0" bIns="0" rtlCol="0" anchor="ctr">
            <a:spAutoFit/>
          </a:bodyPr>
          <a:lstStyle>
            <a:lvl1pPr algn="r">
              <a:defRPr sz="1000">
                <a:solidFill>
                  <a:schemeClr val="tx1">
                    <a:lumMod val="65000"/>
                    <a:alpha val="80000"/>
                  </a:schemeClr>
                </a:solidFill>
              </a:defRPr>
            </a:lvl1pPr>
          </a:lstStyle>
          <a:p>
            <a:fld id="{DBA1B0FB-D917-4C8C-928F-313BD683BF39}" type="slidenum">
              <a:rPr lang="en-US" smtClean="0"/>
              <a:pPr/>
              <a:t>‹#›</a:t>
            </a:fld>
            <a:endParaRPr lang="en-US"/>
          </a:p>
        </p:txBody>
      </p:sp>
    </p:spTree>
    <p:extLst>
      <p:ext uri="{BB962C8B-B14F-4D97-AF65-F5344CB8AC3E}">
        <p14:creationId xmlns:p14="http://schemas.microsoft.com/office/powerpoint/2010/main" val="2521255718"/>
      </p:ext>
    </p:extLst>
  </p:cSld>
  <p:clrMap bg1="dk1" tx1="lt1" bg2="dk2" tx2="lt2" accent1="accent1" accent2="accent2" accent3="accent3" accent4="accent4" accent5="accent5" accent6="accent6" hlink="hlink" folHlink="folHlink"/>
  <p:sldLayoutIdLst>
    <p:sldLayoutId id="2147483699" r:id="rId1"/>
    <p:sldLayoutId id="2147483700" r:id="rId2"/>
    <p:sldLayoutId id="2147483733" r:id="rId3"/>
    <p:sldLayoutId id="2147483687" r:id="rId4"/>
    <p:sldLayoutId id="2147483734" r:id="rId5"/>
    <p:sldLayoutId id="2147483686" r:id="rId6"/>
    <p:sldLayoutId id="2147483696" r:id="rId7"/>
    <p:sldLayoutId id="2147483707" r:id="rId8"/>
    <p:sldLayoutId id="2147483689" r:id="rId9"/>
    <p:sldLayoutId id="2147483697" r:id="rId10"/>
    <p:sldLayoutId id="2147483731" r:id="rId11"/>
    <p:sldLayoutId id="2147483693" r:id="rId12"/>
    <p:sldLayoutId id="2147483685" r:id="rId13"/>
    <p:sldLayoutId id="2147483688" r:id="rId14"/>
    <p:sldLayoutId id="2147483691" r:id="rId15"/>
    <p:sldLayoutId id="2147483692" r:id="rId16"/>
  </p:sldLayoutIdLst>
  <p:hf hdr="0"/>
  <p:txStyles>
    <p:titleStyle>
      <a:lvl1pPr algn="l" defTabSz="914400" rtl="0" eaLnBrk="1" latinLnBrk="0" hangingPunct="1">
        <a:lnSpc>
          <a:spcPct val="90000"/>
        </a:lnSpc>
        <a:spcBef>
          <a:spcPct val="0"/>
        </a:spcBef>
        <a:buNone/>
        <a:defRPr lang="en-US" sz="4800" kern="1200" dirty="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spcAft>
          <a:spcPts val="800"/>
        </a:spcAft>
        <a:buFont typeface="Arial" panose="020B0604020202020204" pitchFamily="34" charset="0"/>
        <a:buChar char="•"/>
        <a:defRPr sz="2000" kern="1200">
          <a:solidFill>
            <a:schemeClr val="tx1">
              <a:alpha val="60000"/>
            </a:schemeClr>
          </a:solidFill>
          <a:latin typeface="+mn-lt"/>
          <a:ea typeface="+mn-ea"/>
          <a:cs typeface="+mn-cs"/>
        </a:defRPr>
      </a:lvl1pPr>
      <a:lvl2pPr marL="6858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2pPr>
      <a:lvl3pPr marL="11430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3pPr>
      <a:lvl4pPr marL="16002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4pPr>
      <a:lvl5pPr marL="20574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2" pos="2880" userDrawn="1">
          <p15:clr>
            <a:srgbClr val="F26B43"/>
          </p15:clr>
        </p15:guide>
        <p15:guide id="33" orient="horz" pos="2160" userDrawn="1">
          <p15:clr>
            <a:srgbClr val="F26B43"/>
          </p15:clr>
        </p15:guide>
        <p15:guide id="34" pos="260" userDrawn="1">
          <p15:clr>
            <a:srgbClr val="F26B43"/>
          </p15:clr>
        </p15:guide>
        <p15:guide id="35" pos="5500" userDrawn="1">
          <p15:clr>
            <a:srgbClr val="F26B43"/>
          </p15:clr>
        </p15:guide>
        <p15:guide id="36" orient="horz" pos="346" userDrawn="1">
          <p15:clr>
            <a:srgbClr val="F26B43"/>
          </p15:clr>
        </p15:guide>
        <p15:guide id="37" orient="horz" pos="3974" userDrawn="1">
          <p15:clr>
            <a:srgbClr val="F26B43"/>
          </p15:clr>
        </p15:guide>
        <p15:guide id="38" pos="618" userDrawn="1">
          <p15:clr>
            <a:srgbClr val="A4A3A4"/>
          </p15:clr>
        </p15:guide>
        <p15:guide id="39" pos="703" userDrawn="1">
          <p15:clr>
            <a:srgbClr val="A4A3A4"/>
          </p15:clr>
        </p15:guide>
        <p15:guide id="40" pos="1060" userDrawn="1">
          <p15:clr>
            <a:srgbClr val="A4A3A4"/>
          </p15:clr>
        </p15:guide>
        <p15:guide id="41" pos="1145" userDrawn="1">
          <p15:clr>
            <a:srgbClr val="A4A3A4"/>
          </p15:clr>
        </p15:guide>
        <p15:guide id="42" pos="1502" userDrawn="1">
          <p15:clr>
            <a:srgbClr val="A4A3A4"/>
          </p15:clr>
        </p15:guide>
        <p15:guide id="43" pos="1587" userDrawn="1">
          <p15:clr>
            <a:srgbClr val="A4A3A4"/>
          </p15:clr>
        </p15:guide>
        <p15:guide id="44" pos="1945" userDrawn="1">
          <p15:clr>
            <a:srgbClr val="A4A3A4"/>
          </p15:clr>
        </p15:guide>
        <p15:guide id="45" pos="2030" userDrawn="1">
          <p15:clr>
            <a:srgbClr val="A4A3A4"/>
          </p15:clr>
        </p15:guide>
        <p15:guide id="46" pos="2387" userDrawn="1">
          <p15:clr>
            <a:srgbClr val="A4A3A4"/>
          </p15:clr>
        </p15:guide>
        <p15:guide id="47" pos="2489" userDrawn="1">
          <p15:clr>
            <a:srgbClr val="A4A3A4"/>
          </p15:clr>
        </p15:guide>
        <p15:guide id="48" pos="2829" userDrawn="1">
          <p15:clr>
            <a:srgbClr val="A4A3A4"/>
          </p15:clr>
        </p15:guide>
        <p15:guide id="49" pos="2931" userDrawn="1">
          <p15:clr>
            <a:srgbClr val="A4A3A4"/>
          </p15:clr>
        </p15:guide>
        <p15:guide id="50" pos="3272" userDrawn="1">
          <p15:clr>
            <a:srgbClr val="A4A3A4"/>
          </p15:clr>
        </p15:guide>
        <p15:guide id="51" pos="3374" userDrawn="1">
          <p15:clr>
            <a:srgbClr val="A4A3A4"/>
          </p15:clr>
        </p15:guide>
        <p15:guide id="52" pos="3713" userDrawn="1">
          <p15:clr>
            <a:srgbClr val="A4A3A4"/>
          </p15:clr>
        </p15:guide>
        <p15:guide id="53" pos="3815" userDrawn="1">
          <p15:clr>
            <a:srgbClr val="A4A3A4"/>
          </p15:clr>
        </p15:guide>
        <p15:guide id="54" pos="4156" userDrawn="1">
          <p15:clr>
            <a:srgbClr val="A4A3A4"/>
          </p15:clr>
        </p15:guide>
        <p15:guide id="55" pos="4258" userDrawn="1">
          <p15:clr>
            <a:srgbClr val="A4A3A4"/>
          </p15:clr>
        </p15:guide>
        <p15:guide id="56" pos="4615" userDrawn="1">
          <p15:clr>
            <a:srgbClr val="A4A3A4"/>
          </p15:clr>
        </p15:guide>
        <p15:guide id="57" pos="4700" userDrawn="1">
          <p15:clr>
            <a:srgbClr val="A4A3A4"/>
          </p15:clr>
        </p15:guide>
        <p15:guide id="58" pos="5057" userDrawn="1">
          <p15:clr>
            <a:srgbClr val="A4A3A4"/>
          </p15:clr>
        </p15:guide>
        <p15:guide id="59" pos="5142" userDrawn="1">
          <p15:clr>
            <a:srgbClr val="A4A3A4"/>
          </p15:clr>
        </p15:guide>
        <p15:guide id="60" orient="horz" pos="3838" userDrawn="1">
          <p15:clr>
            <a:srgbClr val="A4A3A4"/>
          </p15:clr>
        </p15:guide>
        <p15:guide id="61" orient="horz" pos="2092" userDrawn="1">
          <p15:clr>
            <a:srgbClr val="A4A3A4"/>
          </p15:clr>
        </p15:guide>
        <p15:guide id="62" orient="horz" pos="2228" userDrawn="1">
          <p15:clr>
            <a:srgbClr val="A4A3A4"/>
          </p15:clr>
        </p15:guide>
        <p15:guide id="63" orient="horz" pos="845" userDrawn="1">
          <p15:clr>
            <a:srgbClr val="A4A3A4"/>
          </p15:clr>
        </p15:guide>
        <p15:guide id="64" orient="horz" pos="958" userDrawn="1">
          <p15:clr>
            <a:srgbClr val="A4A3A4"/>
          </p15:clr>
        </p15:guide>
        <p15:guide id="65" orient="horz" pos="1480" userDrawn="1">
          <p15:clr>
            <a:srgbClr val="A4A3A4"/>
          </p15:clr>
        </p15:guide>
        <p15:guide id="66" orient="horz" pos="1593" userDrawn="1">
          <p15:clr>
            <a:srgbClr val="A4A3A4"/>
          </p15:clr>
        </p15:guide>
        <p15:guide id="67" orient="horz" pos="2727" userDrawn="1">
          <p15:clr>
            <a:srgbClr val="A4A3A4"/>
          </p15:clr>
        </p15:guide>
        <p15:guide id="68" orient="horz" pos="2840" userDrawn="1">
          <p15:clr>
            <a:srgbClr val="A4A3A4"/>
          </p15:clr>
        </p15:guide>
        <p15:guide id="69" orient="horz" pos="3339" userDrawn="1">
          <p15:clr>
            <a:srgbClr val="A4A3A4"/>
          </p15:clr>
        </p15:guide>
        <p15:guide id="70" orient="horz" pos="3475" userDrawn="1">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534967BE-137D-4A4E-A7FC-7AF8A3C6C549}"/>
              </a:ext>
            </a:extLst>
          </p:cNvPr>
          <p:cNvSpPr txBox="1"/>
          <p:nvPr/>
        </p:nvSpPr>
        <p:spPr>
          <a:xfrm>
            <a:off x="940158" y="1481070"/>
            <a:ext cx="7122018" cy="255454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4000" b="1" dirty="0">
                <a:effectLst/>
                <a:latin typeface="Arial" panose="020B0604020202020204" pitchFamily="34" charset="0"/>
                <a:ea typeface="Times New Roman" panose="02020603050405020304" pitchFamily="18" charset="0"/>
              </a:rPr>
              <a:t>PASSING ON THE LEGACY OF ENDURING FAITH</a:t>
            </a:r>
            <a:endParaRPr lang="en-US" sz="4000" b="1" dirty="0">
              <a:latin typeface="Arial" panose="020B0604020202020204" pitchFamily="34" charset="0"/>
              <a:ea typeface="Times New Roman" panose="02020603050405020304" pitchFamily="18" charset="0"/>
            </a:endParaRPr>
          </a:p>
          <a:p>
            <a:pPr algn="ctr"/>
            <a:endParaRPr lang="en-US" sz="4000" b="1" dirty="0">
              <a:effectLst/>
              <a:latin typeface="Arial" panose="020B0604020202020204" pitchFamily="34" charset="0"/>
              <a:ea typeface="Times New Roman" panose="02020603050405020304" pitchFamily="18" charset="0"/>
            </a:endParaRPr>
          </a:p>
          <a:p>
            <a:pPr algn="ctr"/>
            <a:r>
              <a:rPr lang="en-US" sz="4000" b="1" dirty="0">
                <a:latin typeface="Arial" panose="020B0604020202020204" pitchFamily="34" charset="0"/>
                <a:ea typeface="Times New Roman" panose="02020603050405020304" pitchFamily="18" charset="0"/>
              </a:rPr>
              <a:t>2 Timothy Series</a:t>
            </a:r>
            <a:endParaRPr lang="en-US" sz="4000" b="1" dirty="0">
              <a:effectLst/>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12305997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547019" cy="378565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PH" sz="4000" b="1" dirty="0">
                <a:solidFill>
                  <a:srgbClr val="000000"/>
                </a:solidFill>
                <a:effectLst/>
                <a:latin typeface="Arial" panose="020B0604020202020204" pitchFamily="34" charset="0"/>
                <a:ea typeface="Times New Roman" panose="02020603050405020304" pitchFamily="18" charset="0"/>
              </a:rPr>
              <a:t>BECAUSE </a:t>
            </a:r>
            <a:r>
              <a:rPr lang="en-PH" sz="4000" b="1" dirty="0">
                <a:solidFill>
                  <a:srgbClr val="000000"/>
                </a:solidFill>
                <a:latin typeface="Arial" panose="020B0604020202020204" pitchFamily="34" charset="0"/>
                <a:ea typeface="Times New Roman" panose="02020603050405020304" pitchFamily="18" charset="0"/>
              </a:rPr>
              <a:t>WE HAVE RECEIVED </a:t>
            </a:r>
            <a:r>
              <a:rPr lang="en-PH" sz="4000" b="1" dirty="0">
                <a:solidFill>
                  <a:srgbClr val="000000"/>
                </a:solidFill>
                <a:effectLst/>
                <a:latin typeface="Arial" panose="020B0604020202020204" pitchFamily="34" charset="0"/>
                <a:ea typeface="Times New Roman" panose="02020603050405020304" pitchFamily="18" charset="0"/>
              </a:rPr>
              <a:t>GOD’S COMMISSION WE PROCLAIM WITH URGENCY AND BOLDNESS HIS DIVINE TRUTH.</a:t>
            </a:r>
          </a:p>
        </p:txBody>
      </p:sp>
    </p:spTree>
    <p:extLst>
      <p:ext uri="{BB962C8B-B14F-4D97-AF65-F5344CB8AC3E}">
        <p14:creationId xmlns:p14="http://schemas.microsoft.com/office/powerpoint/2010/main" val="13782868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753087" cy="378565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PH" sz="4000" b="1" dirty="0">
                <a:solidFill>
                  <a:srgbClr val="000000"/>
                </a:solidFill>
                <a:effectLst/>
                <a:latin typeface="Arial" panose="020B0604020202020204" pitchFamily="34" charset="0"/>
                <a:ea typeface="Times New Roman" panose="02020603050405020304" pitchFamily="18" charset="0"/>
              </a:rPr>
              <a:t>And because we are convinced of GOD'S PRESERVATION we should pour out our lives for His kingdom knowing that He will preserve us and, in fact, multiply the fruit of our labors!</a:t>
            </a:r>
            <a:endParaRPr lang="en-PH" sz="4000" b="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5939954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547019" cy="317009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742950" lvl="0" indent="-742950">
              <a:buAutoNum type="arabicPeriod" startAt="3"/>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COMMITTED TO GOD’S WORD -vs</a:t>
            </a:r>
            <a:r>
              <a:rPr lang="en-PH" sz="4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13-14</a:t>
            </a:r>
            <a:endParaRPr lang="en-PH" sz="16600" b="1"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lvl="0"/>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p>
          <a:p>
            <a:pPr lvl="0"/>
            <a:r>
              <a:rPr lang="en-PH" sz="40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“Retain/hold fast…guard 	the good deposit…”</a:t>
            </a:r>
          </a:p>
        </p:txBody>
      </p:sp>
    </p:spTree>
    <p:extLst>
      <p:ext uri="{BB962C8B-B14F-4D97-AF65-F5344CB8AC3E}">
        <p14:creationId xmlns:p14="http://schemas.microsoft.com/office/powerpoint/2010/main" val="26875329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928518" cy="563231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COMMANDS:</a:t>
            </a:r>
          </a:p>
          <a:p>
            <a:pPr marL="342900" indent="-342900">
              <a:buAutoNum type="alphaLcPeriod"/>
            </a:pPr>
            <a:r>
              <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PH" sz="4000" b="1" u="sng"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Retain</a:t>
            </a: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 “hold fast or</a:t>
            </a:r>
            <a:r>
              <a:rPr lang="en-PH" sz="40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4000" b="1" dirty="0">
                <a:effectLst/>
                <a:latin typeface="Arial" panose="020B0604020202020204" pitchFamily="34" charset="0"/>
                <a:ea typeface="Times New Roman" panose="02020603050405020304" pitchFamily="18" charset="0"/>
                <a:cs typeface="Arial" panose="020B0604020202020204" pitchFamily="34" charset="0"/>
              </a:rPr>
              <a:t>hold to meaning “keep, preserve”</a:t>
            </a:r>
          </a:p>
          <a:p>
            <a:pPr marL="342900" indent="-342900">
              <a:buAutoNum type="alphaLcPeriod"/>
            </a:pPr>
            <a:endParaRPr lang="en-US" sz="4000" b="1" dirty="0">
              <a:latin typeface="Arial" panose="020B0604020202020204" pitchFamily="34" charset="0"/>
              <a:ea typeface="Times New Roman" panose="02020603050405020304" pitchFamily="18" charset="0"/>
              <a:cs typeface="Arial" panose="020B0604020202020204" pitchFamily="34" charset="0"/>
            </a:endParaRPr>
          </a:p>
          <a:p>
            <a:r>
              <a:rPr lang="en-US" sz="4000" b="1" dirty="0">
                <a:effectLst/>
                <a:latin typeface="Arial" panose="020B0604020202020204" pitchFamily="34" charset="0"/>
                <a:ea typeface="Times New Roman" panose="02020603050405020304" pitchFamily="18" charset="0"/>
                <a:cs typeface="Arial" panose="020B0604020202020204" pitchFamily="34" charset="0"/>
              </a:rPr>
              <a:t>Solemn responsibility to treasure for oneself and to others, proclaim the gospel:</a:t>
            </a:r>
          </a:p>
          <a:p>
            <a:r>
              <a:rPr lang="en-US" sz="4000" b="1" i="1" dirty="0">
                <a:effectLst/>
                <a:latin typeface="Arial" panose="020B0604020202020204" pitchFamily="34" charset="0"/>
                <a:ea typeface="Times New Roman" panose="02020603050405020304" pitchFamily="18" charset="0"/>
                <a:cs typeface="Arial" panose="020B0604020202020204" pitchFamily="34" charset="0"/>
              </a:rPr>
              <a:t>purely, completely and wholeheartedly.</a:t>
            </a:r>
          </a:p>
        </p:txBody>
      </p:sp>
    </p:spTree>
    <p:extLst>
      <p:ext uri="{BB962C8B-B14F-4D97-AF65-F5344CB8AC3E}">
        <p14:creationId xmlns:p14="http://schemas.microsoft.com/office/powerpoint/2010/main" val="39398994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547019" cy="378565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000" b="1" dirty="0">
                <a:effectLst/>
                <a:latin typeface="Arial" panose="020B0604020202020204" pitchFamily="34" charset="0"/>
                <a:ea typeface="Times New Roman" panose="02020603050405020304" pitchFamily="18" charset="0"/>
                <a:cs typeface="Arial" panose="020B0604020202020204" pitchFamily="34" charset="0"/>
              </a:rPr>
              <a:t>How do we retain or hold fast God’s Word?</a:t>
            </a:r>
          </a:p>
          <a:p>
            <a:endParaRPr lang="en-PH" sz="4000" b="1" dirty="0">
              <a:latin typeface="Arial" panose="020B0604020202020204" pitchFamily="34" charset="0"/>
              <a:ea typeface="Times New Roman" panose="02020603050405020304" pitchFamily="18" charset="0"/>
              <a:cs typeface="Arial" panose="020B0604020202020204" pitchFamily="34" charset="0"/>
            </a:endParaRPr>
          </a:p>
          <a:p>
            <a:r>
              <a:rPr lang="en-PH" sz="4000" b="1" dirty="0">
                <a:latin typeface="Arial" panose="020B0604020202020204" pitchFamily="34" charset="0"/>
                <a:ea typeface="Times New Roman" panose="02020603050405020304" pitchFamily="18" charset="0"/>
                <a:cs typeface="Arial" panose="020B0604020202020204" pitchFamily="34" charset="0"/>
              </a:rPr>
              <a:t>Deuteronomy 6:6; Joshua 1:8</a:t>
            </a:r>
          </a:p>
          <a:p>
            <a:r>
              <a:rPr lang="en-PH" sz="4000" b="1" dirty="0">
                <a:effectLst/>
                <a:latin typeface="Arial" panose="020B0604020202020204" pitchFamily="34" charset="0"/>
                <a:ea typeface="Times New Roman" panose="02020603050405020304" pitchFamily="18" charset="0"/>
                <a:cs typeface="Arial" panose="020B0604020202020204" pitchFamily="34" charset="0"/>
              </a:rPr>
              <a:t>Psalm 1:2-3; 119:11</a:t>
            </a:r>
          </a:p>
          <a:p>
            <a:r>
              <a:rPr lang="en-PH" sz="4000" b="1" dirty="0">
                <a:latin typeface="Arial" panose="020B0604020202020204" pitchFamily="34" charset="0"/>
                <a:ea typeface="Times New Roman" panose="02020603050405020304" pitchFamily="18" charset="0"/>
                <a:cs typeface="Arial" panose="020B0604020202020204" pitchFamily="34" charset="0"/>
              </a:rPr>
              <a:t>Proverbs 4:20-23</a:t>
            </a:r>
            <a:endParaRPr lang="en-PH" sz="40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6839913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8076799" cy="563231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CONTENT:  "Pattern“ or “standard” - "</a:t>
            </a:r>
            <a:r>
              <a:rPr lang="en-PH" sz="40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an outline sketch, model or ground plan used by an artist” </a:t>
            </a: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referring to the entire framework of God’s Word specifically the gospel!</a:t>
            </a:r>
          </a:p>
          <a:p>
            <a:endPar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 Timothy 1:10-12, 3:15-17</a:t>
            </a:r>
          </a:p>
          <a:p>
            <a:r>
              <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rPr>
              <a:t>Acts 20:26-27</a:t>
            </a:r>
            <a:endPar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499734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634716" y="750630"/>
            <a:ext cx="7656668" cy="440120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4000" b="1" i="1" dirty="0">
                <a:effectLst/>
                <a:latin typeface="Arial" panose="020B0604020202020204" pitchFamily="34" charset="0"/>
                <a:ea typeface="Times New Roman" panose="02020603050405020304" pitchFamily="18" charset="0"/>
                <a:cs typeface="Arial" panose="020B0604020202020204" pitchFamily="34" charset="0"/>
              </a:rPr>
              <a:t>“sound or healthy words”</a:t>
            </a:r>
            <a:r>
              <a:rPr lang="en-US" sz="4000" b="1" dirty="0">
                <a:effectLst/>
                <a:latin typeface="Arial" panose="020B0604020202020204" pitchFamily="34" charset="0"/>
                <a:ea typeface="Times New Roman" panose="02020603050405020304" pitchFamily="18" charset="0"/>
                <a:cs typeface="Arial" panose="020B0604020202020204" pitchFamily="34" charset="0"/>
              </a:rPr>
              <a:t> - emphasizing the correctness of the gospel and the life of </a:t>
            </a:r>
            <a:r>
              <a:rPr lang="en-US" sz="4000" b="1" i="1" dirty="0">
                <a:effectLst/>
                <a:latin typeface="Arial" panose="020B0604020202020204" pitchFamily="34" charset="0"/>
                <a:ea typeface="Times New Roman" panose="02020603050405020304" pitchFamily="18" charset="0"/>
                <a:cs typeface="Arial" panose="020B0604020202020204" pitchFamily="34" charset="0"/>
              </a:rPr>
              <a:t>godliness it brings</a:t>
            </a:r>
            <a:r>
              <a:rPr lang="en-US" sz="4000" b="1" dirty="0">
                <a:effectLst/>
                <a:latin typeface="Arial" panose="020B0604020202020204" pitchFamily="34" charset="0"/>
                <a:ea typeface="Times New Roman" panose="02020603050405020304" pitchFamily="18" charset="0"/>
                <a:cs typeface="Arial" panose="020B0604020202020204" pitchFamily="34" charset="0"/>
              </a:rPr>
              <a:t> (1 Timothy 4:7-9) in contrast to the opponents’ </a:t>
            </a:r>
            <a:r>
              <a:rPr lang="en-US" sz="4000" b="1" i="1" dirty="0">
                <a:effectLst/>
                <a:latin typeface="Arial" panose="020B0604020202020204" pitchFamily="34" charset="0"/>
                <a:ea typeface="Times New Roman" panose="02020603050405020304" pitchFamily="18" charset="0"/>
                <a:cs typeface="Arial" panose="020B0604020202020204" pitchFamily="34" charset="0"/>
              </a:rPr>
              <a:t>sick and unhealthy cravings</a:t>
            </a:r>
            <a:r>
              <a:rPr lang="en-US" sz="4000" b="1" dirty="0">
                <a:effectLst/>
                <a:latin typeface="Arial" panose="020B0604020202020204" pitchFamily="34" charset="0"/>
                <a:ea typeface="Times New Roman" panose="02020603050405020304" pitchFamily="18" charset="0"/>
                <a:cs typeface="Arial" panose="020B0604020202020204" pitchFamily="34" charset="0"/>
              </a:rPr>
              <a:t> (1 Timothy 6:4).</a:t>
            </a:r>
            <a:endParaRPr lang="en-PH" sz="40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111825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829664" cy="378565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4000" b="1" i="1" dirty="0">
                <a:effectLst/>
                <a:latin typeface="Arial" panose="020B0604020202020204" pitchFamily="34" charset="0"/>
                <a:ea typeface="Calibri" panose="020F0502020204030204" pitchFamily="34" charset="0"/>
                <a:cs typeface="Arial" panose="020B0604020202020204" pitchFamily="34" charset="0"/>
              </a:rPr>
              <a:t>“that you have heard from me.”</a:t>
            </a:r>
          </a:p>
          <a:p>
            <a:endParaRPr lang="en-US" sz="4000" b="1" i="1" dirty="0">
              <a:latin typeface="Arial" panose="020B0604020202020204" pitchFamily="34" charset="0"/>
              <a:ea typeface="Calibri" panose="020F0502020204030204" pitchFamily="34" charset="0"/>
              <a:cs typeface="Arial" panose="020B0604020202020204" pitchFamily="34" charset="0"/>
            </a:endParaRPr>
          </a:p>
          <a:p>
            <a:r>
              <a:rPr lang="en-US" sz="4000" b="1" dirty="0">
                <a:effectLst/>
                <a:latin typeface="Arial" panose="020B0604020202020204" pitchFamily="34" charset="0"/>
                <a:ea typeface="Calibri" panose="020F0502020204030204" pitchFamily="34" charset="0"/>
                <a:cs typeface="Arial" panose="020B0604020202020204" pitchFamily="34" charset="0"/>
              </a:rPr>
              <a:t>Paul continues to identify loyalty to the gospel with loyalty to himself and his proclamation of the gospel. </a:t>
            </a:r>
          </a:p>
        </p:txBody>
      </p:sp>
    </p:spTree>
    <p:extLst>
      <p:ext uri="{BB962C8B-B14F-4D97-AF65-F5344CB8AC3E}">
        <p14:creationId xmlns:p14="http://schemas.microsoft.com/office/powerpoint/2010/main" val="9341002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1" y="837127"/>
            <a:ext cx="8274507" cy="501675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4000" b="1" i="1" dirty="0">
                <a:effectLst/>
                <a:latin typeface="Arial" panose="020B0604020202020204" pitchFamily="34" charset="0"/>
                <a:ea typeface="Calibri" panose="020F0502020204030204" pitchFamily="34" charset="0"/>
                <a:cs typeface="Arial" panose="020B0604020202020204" pitchFamily="34" charset="0"/>
              </a:rPr>
              <a:t>Timothy has accepted and embraced this life-giving gospel. </a:t>
            </a:r>
          </a:p>
          <a:p>
            <a:endParaRPr lang="en-US" sz="4000" b="1" i="1" dirty="0">
              <a:latin typeface="Arial" panose="020B0604020202020204" pitchFamily="34" charset="0"/>
              <a:ea typeface="Calibri" panose="020F0502020204030204" pitchFamily="34" charset="0"/>
              <a:cs typeface="Arial" panose="020B0604020202020204" pitchFamily="34" charset="0"/>
            </a:endParaRPr>
          </a:p>
          <a:p>
            <a:r>
              <a:rPr lang="en-US" sz="4000" b="1" i="1" dirty="0">
                <a:effectLst/>
                <a:latin typeface="Arial" panose="020B0604020202020204" pitchFamily="34" charset="0"/>
                <a:ea typeface="Calibri" panose="020F0502020204030204" pitchFamily="34" charset="0"/>
                <a:cs typeface="Arial" panose="020B0604020202020204" pitchFamily="34" charset="0"/>
              </a:rPr>
              <a:t>His commission involves “keeping or maintaining” what he has embraced from the start. </a:t>
            </a:r>
            <a:endParaRPr lang="en-US" sz="4000" b="1" dirty="0">
              <a:latin typeface="Arial" panose="020B0604020202020204" pitchFamily="34" charset="0"/>
              <a:ea typeface="Calibri" panose="020F0502020204030204" pitchFamily="34" charset="0"/>
              <a:cs typeface="Arial" panose="020B0604020202020204" pitchFamily="34" charset="0"/>
            </a:endParaRPr>
          </a:p>
          <a:p>
            <a:endParaRPr lang="en-US" sz="4000" b="1" dirty="0">
              <a:effectLst/>
              <a:latin typeface="Arial" panose="020B0604020202020204" pitchFamily="34" charset="0"/>
              <a:ea typeface="Calibri" panose="020F0502020204030204" pitchFamily="34" charset="0"/>
              <a:cs typeface="Arial" panose="020B0604020202020204" pitchFamily="34" charset="0"/>
            </a:endParaRPr>
          </a:p>
          <a:p>
            <a:r>
              <a:rPr lang="en-US" sz="4000" b="1" dirty="0">
                <a:effectLst/>
                <a:latin typeface="Arial" panose="020B0604020202020204" pitchFamily="34" charset="0"/>
                <a:ea typeface="Calibri" panose="020F0502020204030204" pitchFamily="34" charset="0"/>
                <a:cs typeface="Arial" panose="020B0604020202020204" pitchFamily="34" charset="0"/>
              </a:rPr>
              <a:t>2 Timothy 2:2 </a:t>
            </a:r>
            <a:endParaRPr lang="en-PH" sz="166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764756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1062681" y="837127"/>
            <a:ext cx="6672649" cy="440120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000" b="1" i="1" dirty="0">
                <a:solidFill>
                  <a:srgbClr val="000000"/>
                </a:solidFill>
                <a:latin typeface="Arial" panose="020B0604020202020204" pitchFamily="34" charset="0"/>
                <a:ea typeface="Times New Roman" panose="02020603050405020304" pitchFamily="18" charset="0"/>
                <a:cs typeface="Arial" panose="020B0604020202020204" pitchFamily="34" charset="0"/>
              </a:rPr>
              <a:t>CHARACTER:  </a:t>
            </a:r>
            <a:r>
              <a:rPr lang="en-PH" sz="40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"in faith and love...” </a:t>
            </a:r>
          </a:p>
          <a:p>
            <a:r>
              <a:rPr lang="en-PH" sz="40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d</a:t>
            </a: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escribes the manner and the attitude of those entrusted with the gospel! </a:t>
            </a:r>
          </a:p>
          <a:p>
            <a:endPar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 Timothy 1:5, 14</a:t>
            </a:r>
            <a:r>
              <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rPr>
              <a:t>; 4:16</a:t>
            </a:r>
            <a:endPar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037183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940158" y="1481070"/>
            <a:ext cx="7122018" cy="193899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4000" b="1" dirty="0">
                <a:effectLst/>
                <a:latin typeface="Arial" panose="020B0604020202020204" pitchFamily="34" charset="0"/>
                <a:ea typeface="Times New Roman" panose="02020603050405020304" pitchFamily="18" charset="0"/>
              </a:rPr>
              <a:t>II. </a:t>
            </a:r>
            <a:r>
              <a:rPr lang="en-US" sz="4000" b="1" dirty="0">
                <a:latin typeface="Arial" panose="020B0604020202020204" pitchFamily="34" charset="0"/>
                <a:ea typeface="Times New Roman" panose="02020603050405020304" pitchFamily="18" charset="0"/>
              </a:rPr>
              <a:t>The P</a:t>
            </a:r>
            <a:r>
              <a:rPr lang="en-US" sz="4000" b="1" dirty="0">
                <a:effectLst/>
                <a:latin typeface="Arial" panose="020B0604020202020204" pitchFamily="34" charset="0"/>
                <a:ea typeface="Times New Roman" panose="02020603050405020304" pitchFamily="18" charset="0"/>
              </a:rPr>
              <a:t>erseverance in the Truth of the Gospel</a:t>
            </a:r>
          </a:p>
          <a:p>
            <a:pPr algn="ctr"/>
            <a:r>
              <a:rPr lang="en-US" sz="4000" b="1" dirty="0">
                <a:latin typeface="Arial" panose="020B0604020202020204" pitchFamily="34" charset="0"/>
                <a:ea typeface="Times New Roman" panose="02020603050405020304" pitchFamily="18" charset="0"/>
              </a:rPr>
              <a:t>(</a:t>
            </a:r>
            <a:r>
              <a:rPr lang="en-US" sz="4000" b="1" dirty="0">
                <a:effectLst/>
                <a:latin typeface="Arial" panose="020B0604020202020204" pitchFamily="34" charset="0"/>
                <a:ea typeface="Times New Roman" panose="02020603050405020304" pitchFamily="18" charset="0"/>
              </a:rPr>
              <a:t>1:6–18)</a:t>
            </a:r>
          </a:p>
        </p:txBody>
      </p:sp>
    </p:spTree>
    <p:extLst>
      <p:ext uri="{BB962C8B-B14F-4D97-AF65-F5344CB8AC3E}">
        <p14:creationId xmlns:p14="http://schemas.microsoft.com/office/powerpoint/2010/main" val="16654066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1306687"/>
            <a:ext cx="7743166" cy="304698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PH" sz="4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 goal of studying God’s </a:t>
            </a:r>
            <a:r>
              <a:rPr lang="en-PH" sz="4800" b="1" dirty="0">
                <a:solidFill>
                  <a:srgbClr val="000000"/>
                </a:solidFill>
                <a:latin typeface="Arial" panose="020B0604020202020204" pitchFamily="34" charset="0"/>
                <a:ea typeface="Times New Roman" panose="02020603050405020304" pitchFamily="18" charset="0"/>
                <a:cs typeface="Arial" panose="020B0604020202020204" pitchFamily="34" charset="0"/>
              </a:rPr>
              <a:t>W</a:t>
            </a:r>
            <a:r>
              <a:rPr lang="en-PH" sz="4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ord is not to “</a:t>
            </a:r>
            <a:r>
              <a:rPr lang="en-PH" sz="48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swell up our heads"</a:t>
            </a:r>
            <a:r>
              <a:rPr lang="en-PH" sz="4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but to </a:t>
            </a:r>
            <a:r>
              <a:rPr lang="en-PH" sz="48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“subdue our hearts</a:t>
            </a:r>
            <a:r>
              <a:rPr lang="en-PH" sz="4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endParaRPr lang="en-PH" sz="48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517335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452361" cy="415498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 truth of God, His precious </a:t>
            </a:r>
            <a:r>
              <a:rPr lang="en-PH" sz="4400" b="1" dirty="0">
                <a:solidFill>
                  <a:srgbClr val="000000"/>
                </a:solidFill>
                <a:latin typeface="Arial" panose="020B0604020202020204" pitchFamily="34" charset="0"/>
                <a:ea typeface="Times New Roman" panose="02020603050405020304" pitchFamily="18" charset="0"/>
                <a:cs typeface="Arial" panose="020B0604020202020204" pitchFamily="34" charset="0"/>
              </a:rPr>
              <a:t>gospel, </a:t>
            </a:r>
            <a:r>
              <a:rPr lang="en-PH" sz="4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should always breed spiritual health and vitality as reflected in the transformation of our lives!</a:t>
            </a:r>
            <a:endParaRPr lang="en-PH" sz="199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5032881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807933" cy="378565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000" b="1" dirty="0">
                <a:effectLst/>
                <a:latin typeface="Arial" panose="020B0604020202020204" pitchFamily="34" charset="0"/>
                <a:ea typeface="Times New Roman" panose="02020603050405020304" pitchFamily="18" charset="0"/>
                <a:cs typeface="Arial" panose="020B0604020202020204" pitchFamily="34" charset="0"/>
              </a:rPr>
              <a:t>b. </a:t>
            </a:r>
            <a:r>
              <a:rPr lang="en-PH" sz="4000" b="1" u="sng" dirty="0">
                <a:effectLst/>
                <a:latin typeface="Arial" panose="020B0604020202020204" pitchFamily="34" charset="0"/>
                <a:ea typeface="Times New Roman" panose="02020603050405020304" pitchFamily="18" charset="0"/>
                <a:cs typeface="Arial" panose="020B0604020202020204" pitchFamily="34" charset="0"/>
              </a:rPr>
              <a:t>Guard or Keep</a:t>
            </a:r>
            <a:r>
              <a:rPr lang="en-PH" sz="4000" b="1" dirty="0">
                <a:effectLst/>
                <a:latin typeface="Arial" panose="020B0604020202020204" pitchFamily="34" charset="0"/>
                <a:ea typeface="Times New Roman" panose="02020603050405020304" pitchFamily="18" charset="0"/>
                <a:cs typeface="Arial" panose="020B0604020202020204" pitchFamily="34" charset="0"/>
              </a:rPr>
              <a:t> – refers more to the </a:t>
            </a:r>
            <a:r>
              <a:rPr lang="en-US" sz="4000" b="1" dirty="0">
                <a:effectLst/>
                <a:latin typeface="Arial" panose="020B0604020202020204" pitchFamily="34" charset="0"/>
                <a:ea typeface="Times New Roman" panose="02020603050405020304" pitchFamily="18" charset="0"/>
                <a:cs typeface="Arial" panose="020B0604020202020204" pitchFamily="34" charset="0"/>
              </a:rPr>
              <a:t>external guarding and protecting the gospel from errors or any alterations from those who dilute its life-changing power!</a:t>
            </a:r>
            <a:endParaRPr lang="en-PH" sz="40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3550700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1" y="837127"/>
            <a:ext cx="7977945" cy="378565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It can mean:</a:t>
            </a:r>
          </a:p>
          <a:p>
            <a:pPr marL="571500" indent="-571500">
              <a:buFont typeface="Arial" panose="020B0604020202020204" pitchFamily="34" charset="0"/>
              <a:buChar char="•"/>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PH" sz="40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to guard"</a:t>
            </a: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flock (Luke 2:8); </a:t>
            </a:r>
          </a:p>
          <a:p>
            <a:pPr marL="571500" indent="-571500">
              <a:buFont typeface="Arial" panose="020B0604020202020204" pitchFamily="34" charset="0"/>
              <a:buChar char="•"/>
            </a:pPr>
            <a:r>
              <a:rPr lang="en-PH" sz="40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"to obey“ or “maintain”</a:t>
            </a: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(I Timothy 5:21); and</a:t>
            </a:r>
          </a:p>
          <a:p>
            <a:pPr marL="571500" indent="-571500">
              <a:buFont typeface="Arial" panose="020B0604020202020204" pitchFamily="34" charset="0"/>
              <a:buChar char="•"/>
            </a:pPr>
            <a:r>
              <a:rPr lang="en-PH" sz="40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to "fulfill one's responsibility"</a:t>
            </a: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(I Timothy 6:20-21).</a:t>
            </a:r>
            <a:endParaRPr lang="en-PH" sz="166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6771706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906566" y="837127"/>
            <a:ext cx="7452360" cy="501675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Ezra 7:10</a:t>
            </a:r>
            <a:endParaRPr lang="en-PH" sz="4000" b="1" dirty="0">
              <a:effectLst/>
              <a:latin typeface="Arial" panose="020B0604020202020204" pitchFamily="34" charset="0"/>
              <a:ea typeface="Times New Roman" panose="02020603050405020304" pitchFamily="18" charset="0"/>
              <a:cs typeface="Arial" panose="020B0604020202020204" pitchFamily="34" charset="0"/>
            </a:endParaRPr>
          </a:p>
          <a:p>
            <a:endPar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God’s Word is the life-changing truth which was entrusted to us. We must never forget the sober responsibility to keep, obey and proclaim it!</a:t>
            </a:r>
            <a:endParaRPr lang="en-PH" sz="40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9848187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323037" cy="563231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0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“through the Holy </a:t>
            </a:r>
            <a:r>
              <a:rPr lang="en-PH" sz="4000" b="1" i="1" dirty="0">
                <a:solidFill>
                  <a:srgbClr val="000000"/>
                </a:solidFill>
                <a:latin typeface="Arial" panose="020B0604020202020204" pitchFamily="34" charset="0"/>
                <a:ea typeface="Times New Roman" panose="02020603050405020304" pitchFamily="18" charset="0"/>
                <a:cs typeface="Arial" panose="020B0604020202020204" pitchFamily="34" charset="0"/>
              </a:rPr>
              <a:t>S</a:t>
            </a:r>
            <a:r>
              <a:rPr lang="en-PH" sz="40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pirit who dwells in us...” (v.14b)</a:t>
            </a:r>
          </a:p>
          <a:p>
            <a:endParaRPr lang="en-PH" sz="4000" b="1" i="1"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We have God’s Spirit (our divine resource) to enable and empower us to faithful and godly living! </a:t>
            </a:r>
          </a:p>
          <a:p>
            <a:endPar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 Timothy 1:7, 8, 14</a:t>
            </a:r>
            <a:endParaRPr lang="en-PH" sz="4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2507389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547019" cy="378565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742950" lvl="0" indent="-742950">
              <a:buAutoNum type="arabicPeriod" startAt="4"/>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CONFORMED TO GOD’S PURPOSES - vs. 15-18</a:t>
            </a:r>
          </a:p>
          <a:p>
            <a:pPr lvl="0"/>
            <a:endPar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lvl="0"/>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 Painful reality of 	defection of co-workers    	– vs. 15</a:t>
            </a:r>
            <a:endParaRPr lang="en-PH" sz="40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7910529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308920" y="790833"/>
            <a:ext cx="7959312" cy="507831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r>
              <a:rPr lang="en-PH" sz="3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“To be rejected by the world is not pleasant, but to be deserted by fellow workers in the service of Christ is particularly painful. To have those you have spent your life spiritually nurturing turn away from you, and sometimes even against you, is heartbreaking in the extreme.”</a:t>
            </a:r>
            <a:r>
              <a:rPr lang="en-PH" sz="3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John MacArthur</a:t>
            </a:r>
            <a:endParaRPr lang="en-PH" sz="66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8564273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547019" cy="378565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742950" indent="-742950">
              <a:buAutoNum type="alphaLcPeriod" startAt="2"/>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Faithful example of genuine love and true friendship – vs.16-18</a:t>
            </a:r>
          </a:p>
          <a:p>
            <a:pPr marL="1657350" lvl="2" indent="-742950">
              <a:buFont typeface="Arial" panose="020B0604020202020204" pitchFamily="34" charset="0"/>
              <a:buChar char="•"/>
            </a:pPr>
            <a:r>
              <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rPr>
              <a:t>Selflessness</a:t>
            </a:r>
          </a:p>
          <a:p>
            <a:pPr marL="1657350" lvl="2" indent="-742950">
              <a:buFont typeface="Arial" panose="020B0604020202020204" pitchFamily="34" charset="0"/>
              <a:buChar char="•"/>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Sacrifice</a:t>
            </a:r>
          </a:p>
          <a:p>
            <a:pPr marL="1657350" lvl="2" indent="-742950">
              <a:buFont typeface="Arial" panose="020B0604020202020204" pitchFamily="34" charset="0"/>
              <a:buChar char="•"/>
            </a:pPr>
            <a:r>
              <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rPr>
              <a:t>Servanthood</a:t>
            </a:r>
            <a:endPar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7381581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547019" cy="378565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000" b="1"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Onesiphorus</a:t>
            </a: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probably was not as gifted as Timothy, but he was utterly faithful and was willing to openly identify himself with Paul at the worst of times. </a:t>
            </a:r>
            <a:endParaRPr lang="en-PH" sz="40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0045911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862885" y="811369"/>
            <a:ext cx="7237925" cy="483209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4400" b="1" dirty="0">
                <a:effectLst/>
                <a:latin typeface="Arial" panose="020B0604020202020204" pitchFamily="34" charset="0"/>
                <a:ea typeface="Times New Roman" panose="02020603050405020304" pitchFamily="18" charset="0"/>
                <a:cs typeface="Arial" panose="020B0604020202020204" pitchFamily="34" charset="0"/>
              </a:rPr>
              <a:t>2 Timothy 1:6-18</a:t>
            </a:r>
            <a:endParaRPr lang="en-PH" sz="4400" dirty="0">
              <a:effectLst/>
              <a:latin typeface="Arial" panose="020B0604020202020204" pitchFamily="34" charset="0"/>
              <a:ea typeface="Times New Roman" panose="02020603050405020304" pitchFamily="18" charset="0"/>
              <a:cs typeface="Arial" panose="020B0604020202020204" pitchFamily="34" charset="0"/>
            </a:endParaRPr>
          </a:p>
          <a:p>
            <a:pPr indent="201295" algn="ctr"/>
            <a:endParaRPr lang="en-US" sz="4400" b="1" dirty="0">
              <a:latin typeface="Arial" panose="020B0604020202020204" pitchFamily="34" charset="0"/>
              <a:ea typeface="Times New Roman" panose="02020603050405020304" pitchFamily="18" charset="0"/>
              <a:cs typeface="Arial" panose="020B0604020202020204" pitchFamily="34" charset="0"/>
            </a:endParaRPr>
          </a:p>
          <a:p>
            <a:pPr indent="201295" algn="ctr"/>
            <a:r>
              <a:rPr lang="en-US" sz="4400" b="1" dirty="0">
                <a:latin typeface="Arial" panose="020B0604020202020204" pitchFamily="34" charset="0"/>
                <a:ea typeface="Times New Roman" panose="02020603050405020304" pitchFamily="18" charset="0"/>
                <a:cs typeface="Arial" panose="020B0604020202020204" pitchFamily="34" charset="0"/>
              </a:rPr>
              <a:t>W</a:t>
            </a:r>
            <a:r>
              <a:rPr lang="en-US" sz="4400" b="1" dirty="0">
                <a:effectLst/>
                <a:latin typeface="Arial" panose="020B0604020202020204" pitchFamily="34" charset="0"/>
                <a:ea typeface="Times New Roman" panose="02020603050405020304" pitchFamily="18" charset="0"/>
                <a:cs typeface="Arial" panose="020B0604020202020204" pitchFamily="34" charset="0"/>
              </a:rPr>
              <a:t>e’ve been called to proclaim Christ </a:t>
            </a:r>
            <a:r>
              <a:rPr lang="en-US" sz="4400" b="1" dirty="0">
                <a:latin typeface="Arial" panose="020B0604020202020204" pitchFamily="34" charset="0"/>
                <a:ea typeface="Times New Roman" panose="02020603050405020304" pitchFamily="18" charset="0"/>
                <a:cs typeface="Arial" panose="020B0604020202020204" pitchFamily="34" charset="0"/>
              </a:rPr>
              <a:t>unashamedly, faithfully</a:t>
            </a:r>
            <a:r>
              <a:rPr lang="en-US" sz="4400" b="1" dirty="0">
                <a:effectLst/>
                <a:latin typeface="Arial" panose="020B0604020202020204" pitchFamily="34" charset="0"/>
                <a:ea typeface="Times New Roman" panose="02020603050405020304" pitchFamily="18" charset="0"/>
                <a:cs typeface="Arial" panose="020B0604020202020204" pitchFamily="34" charset="0"/>
              </a:rPr>
              <a:t>, courageously, regardless of dangers or difficulties!</a:t>
            </a:r>
            <a:endParaRPr lang="en-PH" sz="44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821629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3" y="837127"/>
            <a:ext cx="7187112" cy="440120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Do we share the same allegiance to Christ?  </a:t>
            </a:r>
          </a:p>
          <a:p>
            <a:endPar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Are we willing to follow Christ even if it means trials and hardships could come our way? </a:t>
            </a:r>
            <a:endParaRPr lang="en-PH" sz="40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7680077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98491" y="1553823"/>
            <a:ext cx="7547019" cy="317009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PH" sz="4000" b="1" dirty="0">
                <a:latin typeface="Arial" panose="020B0604020202020204" pitchFamily="34" charset="0"/>
                <a:ea typeface="Times New Roman" panose="02020603050405020304" pitchFamily="18" charset="0"/>
                <a:cs typeface="Arial" panose="020B0604020202020204" pitchFamily="34" charset="0"/>
              </a:rPr>
              <a:t>THE SAME GOS WHO HAS CHOSEN TO SAVE US WILL PRESERVE US AS WE SUBMIT OUR HEARTS AND LIVES TO HIM!</a:t>
            </a:r>
            <a:endParaRPr lang="en-PH" sz="40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7363880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597642" y="837127"/>
            <a:ext cx="7100615" cy="501675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000" b="1" dirty="0">
                <a:latin typeface="Arial" panose="020B0604020202020204" pitchFamily="34" charset="0"/>
                <a:ea typeface="Times New Roman" panose="02020603050405020304" pitchFamily="18" charset="0"/>
                <a:cs typeface="Arial" panose="020B0604020202020204" pitchFamily="34" charset="0"/>
              </a:rPr>
              <a:t>Indeed, the Lord </a:t>
            </a:r>
            <a:r>
              <a:rPr lang="en-PH" sz="4000" b="1" dirty="0">
                <a:effectLst/>
                <a:latin typeface="Arial" panose="020B0604020202020204" pitchFamily="34" charset="0"/>
                <a:ea typeface="Times New Roman" panose="02020603050405020304" pitchFamily="18" charset="0"/>
                <a:cs typeface="Arial" panose="020B0604020202020204" pitchFamily="34" charset="0"/>
              </a:rPr>
              <a:t>is worthy upon whom we have entrusted our lives.  </a:t>
            </a:r>
          </a:p>
          <a:p>
            <a:endParaRPr lang="en-PH" sz="4000" b="1" dirty="0">
              <a:latin typeface="Arial" panose="020B0604020202020204" pitchFamily="34" charset="0"/>
              <a:ea typeface="Times New Roman" panose="02020603050405020304" pitchFamily="18" charset="0"/>
              <a:cs typeface="Arial" panose="020B0604020202020204" pitchFamily="34" charset="0"/>
            </a:endParaRPr>
          </a:p>
          <a:p>
            <a:r>
              <a:rPr lang="en-PH" sz="4000" b="1" dirty="0">
                <a:latin typeface="Arial" panose="020B0604020202020204" pitchFamily="34" charset="0"/>
                <a:ea typeface="Times New Roman" panose="02020603050405020304" pitchFamily="18" charset="0"/>
                <a:cs typeface="Arial" panose="020B0604020202020204" pitchFamily="34" charset="0"/>
              </a:rPr>
              <a:t>Question: </a:t>
            </a:r>
            <a:r>
              <a:rPr lang="en-PH" sz="4000" b="1" dirty="0">
                <a:effectLst/>
                <a:latin typeface="Arial" panose="020B0604020202020204" pitchFamily="34" charset="0"/>
                <a:ea typeface="Times New Roman" panose="02020603050405020304" pitchFamily="18" charset="0"/>
                <a:cs typeface="Arial" panose="020B0604020202020204" pitchFamily="34" charset="0"/>
              </a:rPr>
              <a:t>will we be found faithful and trustworthy servants for His name and of His gospel?</a:t>
            </a:r>
          </a:p>
        </p:txBody>
      </p:sp>
    </p:spTree>
    <p:extLst>
      <p:ext uri="{BB962C8B-B14F-4D97-AF65-F5344CB8AC3E}">
        <p14:creationId xmlns:p14="http://schemas.microsoft.com/office/powerpoint/2010/main" val="1676304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547019" cy="255454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000" b="1" dirty="0">
                <a:latin typeface="Arial" panose="020B0604020202020204" pitchFamily="34" charset="0"/>
                <a:cs typeface="Arial" panose="020B0604020202020204" pitchFamily="34" charset="0"/>
              </a:rPr>
              <a:t>THE CHARACTERISTICS OF THOSE WHO PERSEVERE</a:t>
            </a:r>
          </a:p>
          <a:p>
            <a:endParaRPr lang="en-PH" sz="4000" b="1" dirty="0">
              <a:latin typeface="Arial" panose="020B0604020202020204" pitchFamily="34" charset="0"/>
              <a:cs typeface="Arial" panose="020B0604020202020204" pitchFamily="34" charset="0"/>
            </a:endParaRPr>
          </a:p>
          <a:p>
            <a:r>
              <a:rPr lang="en-PH" sz="4000" b="1" dirty="0">
                <a:latin typeface="Arial" panose="020B0604020202020204" pitchFamily="34" charset="0"/>
                <a:cs typeface="Arial" panose="020B0604020202020204" pitchFamily="34" charset="0"/>
              </a:rPr>
              <a:t>2 Timothy 1:11-18 </a:t>
            </a:r>
            <a:endParaRPr lang="en-PH" sz="72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1445825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1378040"/>
            <a:ext cx="7547019" cy="255454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PH" sz="4000" b="1" dirty="0">
                <a:effectLst/>
                <a:latin typeface="Arial" panose="020B0604020202020204" pitchFamily="34" charset="0"/>
                <a:ea typeface="Times New Roman" panose="02020603050405020304" pitchFamily="18" charset="0"/>
                <a:cs typeface="Arial" panose="020B0604020202020204" pitchFamily="34" charset="0"/>
              </a:rPr>
              <a:t>THE GOSPEL IS THE POWER OF GOD, THE PROMISE OF LIFE THAT FUELS OUR PERSEVERANCE!</a:t>
            </a:r>
          </a:p>
        </p:txBody>
      </p:sp>
    </p:spTree>
    <p:extLst>
      <p:ext uri="{BB962C8B-B14F-4D97-AF65-F5344CB8AC3E}">
        <p14:creationId xmlns:p14="http://schemas.microsoft.com/office/powerpoint/2010/main" val="2657662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864977" y="837127"/>
            <a:ext cx="7587047" cy="483209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400" b="1" i="1" dirty="0">
                <a:effectLst/>
                <a:latin typeface="Arial" panose="020B0604020202020204" pitchFamily="34" charset="0"/>
                <a:ea typeface="Times New Roman" panose="02020603050405020304" pitchFamily="18" charset="0"/>
                <a:cs typeface="Arial" panose="020B0604020202020204" pitchFamily="34" charset="0"/>
              </a:rPr>
              <a:t>“And of this gospel…”(v.10-11a)</a:t>
            </a:r>
          </a:p>
          <a:p>
            <a:endParaRPr lang="en-PH" sz="4400" b="1" dirty="0">
              <a:effectLst/>
              <a:latin typeface="Arial" panose="020B0604020202020204" pitchFamily="34" charset="0"/>
              <a:ea typeface="Times New Roman" panose="02020603050405020304" pitchFamily="18" charset="0"/>
              <a:cs typeface="Arial" panose="020B0604020202020204" pitchFamily="34" charset="0"/>
            </a:endParaRPr>
          </a:p>
          <a:p>
            <a:r>
              <a:rPr lang="en-PH" sz="4400" b="1" dirty="0">
                <a:effectLst/>
                <a:latin typeface="Arial" panose="020B0604020202020204" pitchFamily="34" charset="0"/>
                <a:ea typeface="Times New Roman" panose="02020603050405020304" pitchFamily="18" charset="0"/>
                <a:cs typeface="Arial" panose="020B0604020202020204" pitchFamily="34" charset="0"/>
              </a:rPr>
              <a:t>Important: to see our experiences - triumphs and sufferings in connection to the gospel! </a:t>
            </a:r>
          </a:p>
        </p:txBody>
      </p:sp>
    </p:spTree>
    <p:extLst>
      <p:ext uri="{BB962C8B-B14F-4D97-AF65-F5344CB8AC3E}">
        <p14:creationId xmlns:p14="http://schemas.microsoft.com/office/powerpoint/2010/main" val="913887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547019" cy="317009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4000" b="1" dirty="0">
                <a:effectLst/>
                <a:latin typeface="Arial" panose="020B0604020202020204" pitchFamily="34" charset="0"/>
                <a:ea typeface="Times New Roman" panose="02020603050405020304" pitchFamily="18" charset="0"/>
                <a:cs typeface="Arial" panose="020B0604020202020204" pitchFamily="34" charset="0"/>
              </a:rPr>
              <a:t>Essential Characteristics:</a:t>
            </a:r>
          </a:p>
          <a:p>
            <a:endParaRPr lang="en-US" sz="4000" b="1" dirty="0">
              <a:effectLst/>
              <a:latin typeface="Arial" panose="020B0604020202020204" pitchFamily="34" charset="0"/>
              <a:ea typeface="Times New Roman" panose="02020603050405020304" pitchFamily="18" charset="0"/>
              <a:cs typeface="Arial" panose="020B0604020202020204" pitchFamily="34" charset="0"/>
            </a:endParaRPr>
          </a:p>
          <a:p>
            <a:pPr marL="742950" indent="-742950">
              <a:buAutoNum type="arabicPeriod"/>
            </a:pPr>
            <a:r>
              <a:rPr lang="en-US" sz="4000" b="1" dirty="0">
                <a:effectLst/>
                <a:latin typeface="Arial" panose="020B0604020202020204" pitchFamily="34" charset="0"/>
                <a:ea typeface="Times New Roman" panose="02020603050405020304" pitchFamily="18" charset="0"/>
                <a:cs typeface="Arial" panose="020B0604020202020204" pitchFamily="34" charset="0"/>
              </a:rPr>
              <a:t>COMPLIANT TO GOD’S COMMISSION - v. 11-12a</a:t>
            </a:r>
          </a:p>
          <a:p>
            <a:pPr marL="742950" indent="-742950">
              <a:buAutoNum type="arabicPeriod"/>
            </a:pPr>
            <a:endParaRPr lang="en-US" sz="4000" b="1" dirty="0">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4740777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906567" y="861841"/>
            <a:ext cx="7545458" cy="440120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742950" lvl="0" indent="-742950">
              <a:buAutoNum type="arabicPeriod" startAt="2"/>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CONFIDENT IN GOD’S PRESERVATION</a:t>
            </a:r>
            <a:r>
              <a:rPr lang="en-PH" sz="4000" b="1" dirty="0">
                <a:latin typeface="Arial" panose="020B0604020202020204" pitchFamily="34" charset="0"/>
                <a:ea typeface="Times New Roman" panose="02020603050405020304" pitchFamily="18" charset="0"/>
                <a:cs typeface="Arial" panose="020B0604020202020204" pitchFamily="34" charset="0"/>
              </a:rPr>
              <a:t> – v.</a:t>
            </a: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12c</a:t>
            </a:r>
          </a:p>
          <a:p>
            <a:pPr marL="742950" lvl="0" indent="-742950">
              <a:buAutoNum type="arabicPeriod" startAt="2"/>
            </a:pPr>
            <a:endPar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r>
              <a:rPr lang="en-PH" sz="4000" b="1" dirty="0">
                <a:solidFill>
                  <a:srgbClr val="000000"/>
                </a:solidFill>
                <a:effectLst/>
                <a:latin typeface="Arial" panose="020B0604020202020204" pitchFamily="34" charset="0"/>
                <a:ea typeface="Times New Roman" panose="02020603050405020304" pitchFamily="18" charset="0"/>
              </a:rPr>
              <a:t>The sufferings he endured had not diminished his confidence in God, in fact it was stronger as ever!</a:t>
            </a:r>
            <a:endParaRPr lang="en-PH" sz="4000" b="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697682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547019" cy="36009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3800" b="1" dirty="0">
                <a:solidFill>
                  <a:srgbClr val="000000"/>
                </a:solidFill>
                <a:effectLst/>
                <a:latin typeface="Arial" panose="020B0604020202020204" pitchFamily="34" charset="0"/>
                <a:ea typeface="Times New Roman" panose="02020603050405020304" pitchFamily="18" charset="0"/>
              </a:rPr>
              <a:t>GOD CAN BE COUNTED UPON TO SAFEGUARD HIS SACRIFICIAL LIFE AND SERVICE.</a:t>
            </a:r>
          </a:p>
          <a:p>
            <a:endParaRPr lang="en-PH" sz="3800" b="1"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r>
              <a:rPr lang="en-PH" sz="3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Romans 8:35-39</a:t>
            </a:r>
            <a:endParaRPr lang="en-PH" sz="38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979164050"/>
      </p:ext>
    </p:extLst>
  </p:cSld>
  <p:clrMapOvr>
    <a:masterClrMapping/>
  </p:clrMapOvr>
</p:sld>
</file>

<file path=ppt/theme/theme1.xml><?xml version="1.0" encoding="utf-8"?>
<a:theme xmlns:a="http://schemas.openxmlformats.org/drawingml/2006/main" name="3DFloatVTI">
  <a:themeElements>
    <a:clrScheme name="Float">
      <a:dk1>
        <a:sysClr val="windowText" lastClr="000000"/>
      </a:dk1>
      <a:lt1>
        <a:sysClr val="window" lastClr="FFFFFF"/>
      </a:lt1>
      <a:dk2>
        <a:srgbClr val="1B192E"/>
      </a:dk2>
      <a:lt2>
        <a:srgbClr val="EAE5EB"/>
      </a:lt2>
      <a:accent1>
        <a:srgbClr val="13BE89"/>
      </a:accent1>
      <a:accent2>
        <a:srgbClr val="12B1BF"/>
      </a:accent2>
      <a:accent3>
        <a:srgbClr val="D40AA8"/>
      </a:accent3>
      <a:accent4>
        <a:srgbClr val="B86E62"/>
      </a:accent4>
      <a:accent5>
        <a:srgbClr val="A3A3C1"/>
      </a:accent5>
      <a:accent6>
        <a:srgbClr val="37335B"/>
      </a:accent6>
      <a:hlink>
        <a:srgbClr val="0066FF"/>
      </a:hlink>
      <a:folHlink>
        <a:srgbClr val="666699"/>
      </a:folHlink>
    </a:clrScheme>
    <a:fontScheme name="Float">
      <a:majorFont>
        <a:latin typeface="Walbaum Display"/>
        <a:ea typeface=""/>
        <a:cs typeface=""/>
      </a:majorFont>
      <a:minorFont>
        <a:latin typeface="Gill Sans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3DFloatVTI" id="{F59BA300-ED19-4B39-9AE3-7882B1DE8B78}" vid="{0FEC63E3-719F-4F50-9F1E-5B8BAF39109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_ip_UnifiedCompliancePolicyProperties xmlns="http://schemas.microsoft.com/sharepoint/v3" xsi:nil="true"/>
    <lcf76f155ced4ddcb4097134ff3c332f xmlns="71af3243-3dd4-4a8d-8c0d-dd76da1f02a5">
      <Terms xmlns="http://schemas.microsoft.com/office/infopath/2007/PartnerControls"/>
    </lcf76f155ced4ddcb4097134ff3c332f>
    <TaxCatchAll xmlns="230e9df3-be65-4c73-a93b-d1236ebd677e"/>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8" ma:contentTypeDescription="Create a new document." ma:contentTypeScope="" ma:versionID="22a266b9fa9a230c5a512669d8b298c3">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eddc33fff6b14141ee5c74a0d29ea6a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element ref="ns1:_ip_UnifiedCompliancePolicyProperties" minOccurs="0"/>
                <xsd:element ref="ns1:_ip_UnifiedCompliancePolicyUIAction" minOccurs="0"/>
                <xsd:element ref="ns2:Image"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element name="Image" ma:index="2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element name="lcf76f155ced4ddcb4097134ff3c332f" ma:index="24" nillable="true" ma:taxonomy="true" ma:internalName="lcf76f155ced4ddcb4097134ff3c332f" ma:taxonomyFieldName="MediaServiceAITags" ma:displayName="Image Tags" ma:readOnly="false" ma:fieldId="{5cf76f15-5ced-4ddc-b409-7134ff3c332f}" ma:taxonomyMulti="true" ma:sspId="e385fb40-52d4-4fae-9c5b-3e8ff8a5878e" ma:termSetId="09814cd3-568e-4e90-9814-8d621ff8fb84"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5" nillable="true" ma:displayName="Taxonomy Catch All Column" ma:hidden="true" ma:list="{3f6bfcbc-3db3-4ae6-bd76-326f0798ad28}" ma:internalName="TaxCatchAll"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0811A92-D464-4AC4-A396-BA73B10CEEAC}">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2.xml><?xml version="1.0" encoding="utf-8"?>
<ds:datastoreItem xmlns:ds="http://schemas.openxmlformats.org/officeDocument/2006/customXml" ds:itemID="{DE4876F9-7AE1-498D-B8FE-1E3AD703D2A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04751AB-E840-446F-8D49-E697067EC887}">
  <ds:schemaRefs>
    <ds:schemaRef ds:uri="http://schemas.microsoft.com/sharepoint/v3/contenttype/forms"/>
  </ds:schemaRefs>
</ds:datastoreItem>
</file>

<file path=docMetadata/LabelInfo.xml><?xml version="1.0" encoding="utf-8"?>
<clbl:labelList xmlns:clbl="http://schemas.microsoft.com/office/2020/mipLabelMetadata">
  <clbl:label id="{f42aa342-8706-4288-bd11-ebb85995028c}" enabled="1" method="Standard" siteId="{72f988bf-86f1-41af-91ab-2d7cd011db47}" contentBits="0" removed="0"/>
</clbl:labelList>
</file>

<file path=docProps/app.xml><?xml version="1.0" encoding="utf-8"?>
<Properties xmlns="http://schemas.openxmlformats.org/officeDocument/2006/extended-properties" xmlns:vt="http://schemas.openxmlformats.org/officeDocument/2006/docPropsVTypes">
  <Template>{DFEA4075-1195-46EB-80E1-F6F524FCE9EF}tf33713516_win32</Template>
  <TotalTime>1884</TotalTime>
  <Words>869</Words>
  <Application>Microsoft Office PowerPoint</Application>
  <PresentationFormat>On-screen Show (4:3)</PresentationFormat>
  <Paragraphs>119</Paragraphs>
  <Slides>32</Slides>
  <Notes>32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Arial</vt:lpstr>
      <vt:lpstr>Calibri</vt:lpstr>
      <vt:lpstr>Gill Sans MT</vt:lpstr>
      <vt:lpstr>Times New Roman</vt:lpstr>
      <vt:lpstr>Walbaum Display</vt:lpstr>
      <vt:lpstr>3DFloatVTI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Florencio Ragos</dc:creator>
  <cp:lastModifiedBy>Marc Grande</cp:lastModifiedBy>
  <cp:revision>47</cp:revision>
  <dcterms:created xsi:type="dcterms:W3CDTF">2022-03-12T11:54:00Z</dcterms:created>
  <dcterms:modified xsi:type="dcterms:W3CDTF">2022-04-25T02:53:01Z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