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4"/>
  </p:sldMasterIdLst>
  <p:notesMasterIdLst>
    <p:notesMasterId r:id="rId44"/>
  </p:notesMasterIdLst>
  <p:handoutMasterIdLst>
    <p:handoutMasterId r:id="rId45"/>
  </p:handoutMasterIdLst>
  <p:sldIdLst>
    <p:sldId id="297" r:id="rId5"/>
    <p:sldId id="258" r:id="rId6"/>
    <p:sldId id="298" r:id="rId7"/>
    <p:sldId id="262" r:id="rId8"/>
    <p:sldId id="263" r:id="rId9"/>
    <p:sldId id="267" r:id="rId10"/>
    <p:sldId id="268" r:id="rId11"/>
    <p:sldId id="277" r:id="rId12"/>
    <p:sldId id="296" r:id="rId13"/>
    <p:sldId id="300" r:id="rId14"/>
    <p:sldId id="305" r:id="rId15"/>
    <p:sldId id="315" r:id="rId16"/>
    <p:sldId id="317" r:id="rId17"/>
    <p:sldId id="329" r:id="rId18"/>
    <p:sldId id="330" r:id="rId19"/>
    <p:sldId id="332" r:id="rId20"/>
    <p:sldId id="360" r:id="rId21"/>
    <p:sldId id="331" r:id="rId22"/>
    <p:sldId id="333" r:id="rId23"/>
    <p:sldId id="334" r:id="rId24"/>
    <p:sldId id="335" r:id="rId25"/>
    <p:sldId id="336" r:id="rId26"/>
    <p:sldId id="337" r:id="rId27"/>
    <p:sldId id="338" r:id="rId28"/>
    <p:sldId id="339" r:id="rId29"/>
    <p:sldId id="340" r:id="rId30"/>
    <p:sldId id="341" r:id="rId31"/>
    <p:sldId id="342" r:id="rId32"/>
    <p:sldId id="343" r:id="rId33"/>
    <p:sldId id="344" r:id="rId34"/>
    <p:sldId id="345" r:id="rId35"/>
    <p:sldId id="346" r:id="rId36"/>
    <p:sldId id="347" r:id="rId37"/>
    <p:sldId id="348" r:id="rId38"/>
    <p:sldId id="349" r:id="rId39"/>
    <p:sldId id="351" r:id="rId40"/>
    <p:sldId id="353" r:id="rId41"/>
    <p:sldId id="354" r:id="rId42"/>
    <p:sldId id="352"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F26B43"/>
          </p15:clr>
        </p15:guide>
        <p15:guide id="3"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335B"/>
    <a:srgbClr val="CCE8DA"/>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8" autoAdjust="0"/>
    <p:restoredTop sz="93725" autoAdjust="0"/>
  </p:normalViewPr>
  <p:slideViewPr>
    <p:cSldViewPr snapToGrid="0">
      <p:cViewPr varScale="1">
        <p:scale>
          <a:sx n="107" d="100"/>
          <a:sy n="107" d="100"/>
        </p:scale>
        <p:origin x="1404" y="102"/>
      </p:cViewPr>
      <p:guideLst>
        <p:guide pos="2880"/>
        <p:guide orient="horz" pos="2160"/>
      </p:guideLst>
    </p:cSldViewPr>
  </p:slideViewPr>
  <p:outlineViewPr>
    <p:cViewPr>
      <p:scale>
        <a:sx n="33" d="100"/>
        <a:sy n="33" d="100"/>
      </p:scale>
      <p:origin x="0" y="-2709"/>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48" d="100"/>
          <a:sy n="48" d="100"/>
        </p:scale>
        <p:origin x="1911"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1471C2C-1567-47F4-803E-468024209D9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58F5B09-2954-46C6-97BB-9E10649FE2C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17F2C1D-F243-42AB-ADF2-E7CB4E04900E}" type="datetimeFigureOut">
              <a:rPr lang="en-US" smtClean="0"/>
              <a:t>4/4/2022</a:t>
            </a:fld>
            <a:endParaRPr lang="en-US"/>
          </a:p>
        </p:txBody>
      </p:sp>
      <p:sp>
        <p:nvSpPr>
          <p:cNvPr id="4" name="Footer Placeholder 3">
            <a:extLst>
              <a:ext uri="{FF2B5EF4-FFF2-40B4-BE49-F238E27FC236}">
                <a16:creationId xmlns:a16="http://schemas.microsoft.com/office/drawing/2014/main" id="{E39A204B-EBA9-4C6D-BFB2-A104F00C8E2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55F72FC-4D2D-4E5B-A4DD-62E2C822FB1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3CDBB5-5B4A-4483-935D-A73935186B4D}" type="slidenum">
              <a:rPr lang="en-US" smtClean="0"/>
              <a:t>‹#›</a:t>
            </a:fld>
            <a:endParaRPr lang="en-US"/>
          </a:p>
        </p:txBody>
      </p:sp>
    </p:spTree>
    <p:extLst>
      <p:ext uri="{BB962C8B-B14F-4D97-AF65-F5344CB8AC3E}">
        <p14:creationId xmlns:p14="http://schemas.microsoft.com/office/powerpoint/2010/main" val="26192377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0CE34E-5667-4A32-A6BA-10C7A552BC63}" type="datetimeFigureOut">
              <a:rPr lang="en-US" smtClean="0"/>
              <a:t>4/4/2022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CCE34D-CFF1-4FFE-815B-D050E7ED2DFD}" type="slidenum">
              <a:rPr lang="en-US" smtClean="0"/>
              <a:t>‹#›</a:t>
            </a:fld>
            <a:endParaRPr lang="en-US"/>
          </a:p>
        </p:txBody>
      </p:sp>
    </p:spTree>
    <p:extLst>
      <p:ext uri="{BB962C8B-B14F-4D97-AF65-F5344CB8AC3E}">
        <p14:creationId xmlns:p14="http://schemas.microsoft.com/office/powerpoint/2010/main" val="3979362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a:t>
            </a:fld>
            <a:endParaRPr lang="en-US"/>
          </a:p>
        </p:txBody>
      </p:sp>
    </p:spTree>
    <p:extLst>
      <p:ext uri="{BB962C8B-B14F-4D97-AF65-F5344CB8AC3E}">
        <p14:creationId xmlns:p14="http://schemas.microsoft.com/office/powerpoint/2010/main" val="28083024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10</a:t>
            </a:fld>
            <a:endParaRPr lang="en-US"/>
          </a:p>
        </p:txBody>
      </p:sp>
    </p:spTree>
    <p:extLst>
      <p:ext uri="{BB962C8B-B14F-4D97-AF65-F5344CB8AC3E}">
        <p14:creationId xmlns:p14="http://schemas.microsoft.com/office/powerpoint/2010/main" val="3578341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11</a:t>
            </a:fld>
            <a:endParaRPr lang="en-US"/>
          </a:p>
        </p:txBody>
      </p:sp>
    </p:spTree>
    <p:extLst>
      <p:ext uri="{BB962C8B-B14F-4D97-AF65-F5344CB8AC3E}">
        <p14:creationId xmlns:p14="http://schemas.microsoft.com/office/powerpoint/2010/main" val="16497822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12</a:t>
            </a:fld>
            <a:endParaRPr lang="en-US"/>
          </a:p>
        </p:txBody>
      </p:sp>
    </p:spTree>
    <p:extLst>
      <p:ext uri="{BB962C8B-B14F-4D97-AF65-F5344CB8AC3E}">
        <p14:creationId xmlns:p14="http://schemas.microsoft.com/office/powerpoint/2010/main" val="9925874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13</a:t>
            </a:fld>
            <a:endParaRPr lang="en-US"/>
          </a:p>
        </p:txBody>
      </p:sp>
    </p:spTree>
    <p:extLst>
      <p:ext uri="{BB962C8B-B14F-4D97-AF65-F5344CB8AC3E}">
        <p14:creationId xmlns:p14="http://schemas.microsoft.com/office/powerpoint/2010/main" val="32734152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14</a:t>
            </a:fld>
            <a:endParaRPr lang="en-US"/>
          </a:p>
        </p:txBody>
      </p:sp>
    </p:spTree>
    <p:extLst>
      <p:ext uri="{BB962C8B-B14F-4D97-AF65-F5344CB8AC3E}">
        <p14:creationId xmlns:p14="http://schemas.microsoft.com/office/powerpoint/2010/main" val="16729687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15</a:t>
            </a:fld>
            <a:endParaRPr lang="en-US"/>
          </a:p>
        </p:txBody>
      </p:sp>
    </p:spTree>
    <p:extLst>
      <p:ext uri="{BB962C8B-B14F-4D97-AF65-F5344CB8AC3E}">
        <p14:creationId xmlns:p14="http://schemas.microsoft.com/office/powerpoint/2010/main" val="22613902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16</a:t>
            </a:fld>
            <a:endParaRPr lang="en-US"/>
          </a:p>
        </p:txBody>
      </p:sp>
    </p:spTree>
    <p:extLst>
      <p:ext uri="{BB962C8B-B14F-4D97-AF65-F5344CB8AC3E}">
        <p14:creationId xmlns:p14="http://schemas.microsoft.com/office/powerpoint/2010/main" val="18488887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17</a:t>
            </a:fld>
            <a:endParaRPr lang="en-US"/>
          </a:p>
        </p:txBody>
      </p:sp>
    </p:spTree>
    <p:extLst>
      <p:ext uri="{BB962C8B-B14F-4D97-AF65-F5344CB8AC3E}">
        <p14:creationId xmlns:p14="http://schemas.microsoft.com/office/powerpoint/2010/main" val="20058866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18</a:t>
            </a:fld>
            <a:endParaRPr lang="en-US"/>
          </a:p>
        </p:txBody>
      </p:sp>
    </p:spTree>
    <p:extLst>
      <p:ext uri="{BB962C8B-B14F-4D97-AF65-F5344CB8AC3E}">
        <p14:creationId xmlns:p14="http://schemas.microsoft.com/office/powerpoint/2010/main" val="15986352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19</a:t>
            </a:fld>
            <a:endParaRPr lang="en-US"/>
          </a:p>
        </p:txBody>
      </p:sp>
    </p:spTree>
    <p:extLst>
      <p:ext uri="{BB962C8B-B14F-4D97-AF65-F5344CB8AC3E}">
        <p14:creationId xmlns:p14="http://schemas.microsoft.com/office/powerpoint/2010/main" val="3993920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a:t>
            </a:fld>
            <a:endParaRPr lang="en-US"/>
          </a:p>
        </p:txBody>
      </p:sp>
    </p:spTree>
    <p:extLst>
      <p:ext uri="{BB962C8B-B14F-4D97-AF65-F5344CB8AC3E}">
        <p14:creationId xmlns:p14="http://schemas.microsoft.com/office/powerpoint/2010/main" val="1661385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20</a:t>
            </a:fld>
            <a:endParaRPr lang="en-US"/>
          </a:p>
        </p:txBody>
      </p:sp>
    </p:spTree>
    <p:extLst>
      <p:ext uri="{BB962C8B-B14F-4D97-AF65-F5344CB8AC3E}">
        <p14:creationId xmlns:p14="http://schemas.microsoft.com/office/powerpoint/2010/main" val="16437076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21</a:t>
            </a:fld>
            <a:endParaRPr lang="en-US"/>
          </a:p>
        </p:txBody>
      </p:sp>
    </p:spTree>
    <p:extLst>
      <p:ext uri="{BB962C8B-B14F-4D97-AF65-F5344CB8AC3E}">
        <p14:creationId xmlns:p14="http://schemas.microsoft.com/office/powerpoint/2010/main" val="19809383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22</a:t>
            </a:fld>
            <a:endParaRPr lang="en-US"/>
          </a:p>
        </p:txBody>
      </p:sp>
    </p:spTree>
    <p:extLst>
      <p:ext uri="{BB962C8B-B14F-4D97-AF65-F5344CB8AC3E}">
        <p14:creationId xmlns:p14="http://schemas.microsoft.com/office/powerpoint/2010/main" val="28395448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23</a:t>
            </a:fld>
            <a:endParaRPr lang="en-US"/>
          </a:p>
        </p:txBody>
      </p:sp>
    </p:spTree>
    <p:extLst>
      <p:ext uri="{BB962C8B-B14F-4D97-AF65-F5344CB8AC3E}">
        <p14:creationId xmlns:p14="http://schemas.microsoft.com/office/powerpoint/2010/main" val="5712744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24</a:t>
            </a:fld>
            <a:endParaRPr lang="en-US"/>
          </a:p>
        </p:txBody>
      </p:sp>
    </p:spTree>
    <p:extLst>
      <p:ext uri="{BB962C8B-B14F-4D97-AF65-F5344CB8AC3E}">
        <p14:creationId xmlns:p14="http://schemas.microsoft.com/office/powerpoint/2010/main" val="26552463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25</a:t>
            </a:fld>
            <a:endParaRPr lang="en-US"/>
          </a:p>
        </p:txBody>
      </p:sp>
    </p:spTree>
    <p:extLst>
      <p:ext uri="{BB962C8B-B14F-4D97-AF65-F5344CB8AC3E}">
        <p14:creationId xmlns:p14="http://schemas.microsoft.com/office/powerpoint/2010/main" val="36571674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26</a:t>
            </a:fld>
            <a:endParaRPr lang="en-US"/>
          </a:p>
        </p:txBody>
      </p:sp>
    </p:spTree>
    <p:extLst>
      <p:ext uri="{BB962C8B-B14F-4D97-AF65-F5344CB8AC3E}">
        <p14:creationId xmlns:p14="http://schemas.microsoft.com/office/powerpoint/2010/main" val="39407706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27</a:t>
            </a:fld>
            <a:endParaRPr lang="en-US"/>
          </a:p>
        </p:txBody>
      </p:sp>
    </p:spTree>
    <p:extLst>
      <p:ext uri="{BB962C8B-B14F-4D97-AF65-F5344CB8AC3E}">
        <p14:creationId xmlns:p14="http://schemas.microsoft.com/office/powerpoint/2010/main" val="36439621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28</a:t>
            </a:fld>
            <a:endParaRPr lang="en-US"/>
          </a:p>
        </p:txBody>
      </p:sp>
    </p:spTree>
    <p:extLst>
      <p:ext uri="{BB962C8B-B14F-4D97-AF65-F5344CB8AC3E}">
        <p14:creationId xmlns:p14="http://schemas.microsoft.com/office/powerpoint/2010/main" val="3423905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29</a:t>
            </a:fld>
            <a:endParaRPr lang="en-US"/>
          </a:p>
        </p:txBody>
      </p:sp>
    </p:spTree>
    <p:extLst>
      <p:ext uri="{BB962C8B-B14F-4D97-AF65-F5344CB8AC3E}">
        <p14:creationId xmlns:p14="http://schemas.microsoft.com/office/powerpoint/2010/main" val="3727146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a:t>
            </a:fld>
            <a:endParaRPr lang="en-US"/>
          </a:p>
        </p:txBody>
      </p:sp>
    </p:spTree>
    <p:extLst>
      <p:ext uri="{BB962C8B-B14F-4D97-AF65-F5344CB8AC3E}">
        <p14:creationId xmlns:p14="http://schemas.microsoft.com/office/powerpoint/2010/main" val="16449696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30</a:t>
            </a:fld>
            <a:endParaRPr lang="en-US"/>
          </a:p>
        </p:txBody>
      </p:sp>
    </p:spTree>
    <p:extLst>
      <p:ext uri="{BB962C8B-B14F-4D97-AF65-F5344CB8AC3E}">
        <p14:creationId xmlns:p14="http://schemas.microsoft.com/office/powerpoint/2010/main" val="33434065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31</a:t>
            </a:fld>
            <a:endParaRPr lang="en-US"/>
          </a:p>
        </p:txBody>
      </p:sp>
    </p:spTree>
    <p:extLst>
      <p:ext uri="{BB962C8B-B14F-4D97-AF65-F5344CB8AC3E}">
        <p14:creationId xmlns:p14="http://schemas.microsoft.com/office/powerpoint/2010/main" val="35044242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32</a:t>
            </a:fld>
            <a:endParaRPr lang="en-US"/>
          </a:p>
        </p:txBody>
      </p:sp>
    </p:spTree>
    <p:extLst>
      <p:ext uri="{BB962C8B-B14F-4D97-AF65-F5344CB8AC3E}">
        <p14:creationId xmlns:p14="http://schemas.microsoft.com/office/powerpoint/2010/main" val="27427721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33</a:t>
            </a:fld>
            <a:endParaRPr lang="en-US"/>
          </a:p>
        </p:txBody>
      </p:sp>
    </p:spTree>
    <p:extLst>
      <p:ext uri="{BB962C8B-B14F-4D97-AF65-F5344CB8AC3E}">
        <p14:creationId xmlns:p14="http://schemas.microsoft.com/office/powerpoint/2010/main" val="11265004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34</a:t>
            </a:fld>
            <a:endParaRPr lang="en-US"/>
          </a:p>
        </p:txBody>
      </p:sp>
    </p:spTree>
    <p:extLst>
      <p:ext uri="{BB962C8B-B14F-4D97-AF65-F5344CB8AC3E}">
        <p14:creationId xmlns:p14="http://schemas.microsoft.com/office/powerpoint/2010/main" val="42651559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35</a:t>
            </a:fld>
            <a:endParaRPr lang="en-US"/>
          </a:p>
        </p:txBody>
      </p:sp>
    </p:spTree>
    <p:extLst>
      <p:ext uri="{BB962C8B-B14F-4D97-AF65-F5344CB8AC3E}">
        <p14:creationId xmlns:p14="http://schemas.microsoft.com/office/powerpoint/2010/main" val="120850885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36</a:t>
            </a:fld>
            <a:endParaRPr lang="en-US"/>
          </a:p>
        </p:txBody>
      </p:sp>
    </p:spTree>
    <p:extLst>
      <p:ext uri="{BB962C8B-B14F-4D97-AF65-F5344CB8AC3E}">
        <p14:creationId xmlns:p14="http://schemas.microsoft.com/office/powerpoint/2010/main" val="346124827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37</a:t>
            </a:fld>
            <a:endParaRPr lang="en-US"/>
          </a:p>
        </p:txBody>
      </p:sp>
    </p:spTree>
    <p:extLst>
      <p:ext uri="{BB962C8B-B14F-4D97-AF65-F5344CB8AC3E}">
        <p14:creationId xmlns:p14="http://schemas.microsoft.com/office/powerpoint/2010/main" val="8316256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38</a:t>
            </a:fld>
            <a:endParaRPr lang="en-US"/>
          </a:p>
        </p:txBody>
      </p:sp>
    </p:spTree>
    <p:extLst>
      <p:ext uri="{BB962C8B-B14F-4D97-AF65-F5344CB8AC3E}">
        <p14:creationId xmlns:p14="http://schemas.microsoft.com/office/powerpoint/2010/main" val="184788157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39</a:t>
            </a:fld>
            <a:endParaRPr lang="en-US"/>
          </a:p>
        </p:txBody>
      </p:sp>
    </p:spTree>
    <p:extLst>
      <p:ext uri="{BB962C8B-B14F-4D97-AF65-F5344CB8AC3E}">
        <p14:creationId xmlns:p14="http://schemas.microsoft.com/office/powerpoint/2010/main" val="3890732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4</a:t>
            </a:fld>
            <a:endParaRPr lang="en-US"/>
          </a:p>
        </p:txBody>
      </p:sp>
    </p:spTree>
    <p:extLst>
      <p:ext uri="{BB962C8B-B14F-4D97-AF65-F5344CB8AC3E}">
        <p14:creationId xmlns:p14="http://schemas.microsoft.com/office/powerpoint/2010/main" val="10262054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5</a:t>
            </a:fld>
            <a:endParaRPr lang="en-US"/>
          </a:p>
        </p:txBody>
      </p:sp>
    </p:spTree>
    <p:extLst>
      <p:ext uri="{BB962C8B-B14F-4D97-AF65-F5344CB8AC3E}">
        <p14:creationId xmlns:p14="http://schemas.microsoft.com/office/powerpoint/2010/main" val="1936003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6</a:t>
            </a:fld>
            <a:endParaRPr lang="en-US"/>
          </a:p>
        </p:txBody>
      </p:sp>
    </p:spTree>
    <p:extLst>
      <p:ext uri="{BB962C8B-B14F-4D97-AF65-F5344CB8AC3E}">
        <p14:creationId xmlns:p14="http://schemas.microsoft.com/office/powerpoint/2010/main" val="6865546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7</a:t>
            </a:fld>
            <a:endParaRPr lang="en-US"/>
          </a:p>
        </p:txBody>
      </p:sp>
    </p:spTree>
    <p:extLst>
      <p:ext uri="{BB962C8B-B14F-4D97-AF65-F5344CB8AC3E}">
        <p14:creationId xmlns:p14="http://schemas.microsoft.com/office/powerpoint/2010/main" val="32260833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8</a:t>
            </a:fld>
            <a:endParaRPr lang="en-US"/>
          </a:p>
        </p:txBody>
      </p:sp>
    </p:spTree>
    <p:extLst>
      <p:ext uri="{BB962C8B-B14F-4D97-AF65-F5344CB8AC3E}">
        <p14:creationId xmlns:p14="http://schemas.microsoft.com/office/powerpoint/2010/main" val="30510419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9</a:t>
            </a:fld>
            <a:endParaRPr lang="en-US"/>
          </a:p>
        </p:txBody>
      </p:sp>
    </p:spTree>
    <p:extLst>
      <p:ext uri="{BB962C8B-B14F-4D97-AF65-F5344CB8AC3E}">
        <p14:creationId xmlns:p14="http://schemas.microsoft.com/office/powerpoint/2010/main" val="4007050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9E68F591-F3C7-4872-BBA0-0693794F4F11}"/>
              </a:ext>
            </a:extLst>
          </p:cNvPr>
          <p:cNvSpPr>
            <a:spLocks noGrp="1"/>
          </p:cNvSpPr>
          <p:nvPr>
            <p:ph type="ctrTitle" hasCustomPrompt="1"/>
          </p:nvPr>
        </p:nvSpPr>
        <p:spPr>
          <a:xfrm>
            <a:off x="5999561" y="1051551"/>
            <a:ext cx="2674143" cy="2384898"/>
          </a:xfrm>
        </p:spPr>
        <p:txBody>
          <a:bodyPr anchor="b" anchorCtr="0">
            <a:noAutofit/>
          </a:bodyPr>
          <a:lstStyle/>
          <a:p>
            <a:r>
              <a:rPr lang="en-US" sz="4800" dirty="0"/>
              <a:t>3DFloat</a:t>
            </a:r>
          </a:p>
        </p:txBody>
      </p:sp>
      <p:sp>
        <p:nvSpPr>
          <p:cNvPr id="14" name="Picture Placeholder 13">
            <a:extLst>
              <a:ext uri="{FF2B5EF4-FFF2-40B4-BE49-F238E27FC236}">
                <a16:creationId xmlns:a16="http://schemas.microsoft.com/office/drawing/2014/main" id="{967766A8-18D5-4391-8DB7-7BFF6427636C}"/>
              </a:ext>
            </a:extLst>
          </p:cNvPr>
          <p:cNvSpPr>
            <a:spLocks noGrp="1"/>
          </p:cNvSpPr>
          <p:nvPr>
            <p:ph type="pic" sz="quarter" idx="13"/>
          </p:nvPr>
        </p:nvSpPr>
        <p:spPr>
          <a:xfrm>
            <a:off x="0" y="0"/>
            <a:ext cx="5589270" cy="6858000"/>
          </a:xfrm>
          <a:solidFill>
            <a:schemeClr val="accent5"/>
          </a:solidFill>
        </p:spPr>
        <p:txBody>
          <a:bodyPr>
            <a:noAutofit/>
          </a:bodyPr>
          <a:lstStyle/>
          <a:p>
            <a:r>
              <a:rPr lang="en-US"/>
              <a:t>Click icon to add picture</a:t>
            </a:r>
          </a:p>
        </p:txBody>
      </p:sp>
      <p:sp>
        <p:nvSpPr>
          <p:cNvPr id="8" name="Oval 7">
            <a:extLst>
              <a:ext uri="{FF2B5EF4-FFF2-40B4-BE49-F238E27FC236}">
                <a16:creationId xmlns:a16="http://schemas.microsoft.com/office/drawing/2014/main" id="{938AD48E-7D67-4BE9-97B6-DB64DE5253B9}"/>
              </a:ext>
              <a:ext uri="{C183D7F6-B498-43B3-948B-1728B52AA6E4}">
                <adec:decorative xmlns:adec="http://schemas.microsoft.com/office/drawing/2017/decorative" val="1"/>
              </a:ext>
            </a:extLst>
          </p:cNvPr>
          <p:cNvSpPr>
            <a:spLocks noChangeAspect="1"/>
          </p:cNvSpPr>
          <p:nvPr userDrawn="1"/>
        </p:nvSpPr>
        <p:spPr>
          <a:xfrm>
            <a:off x="5999560" y="445272"/>
            <a:ext cx="27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nvGrpSpPr>
          <p:cNvPr id="9" name="Group 8">
            <a:extLst>
              <a:ext uri="{FF2B5EF4-FFF2-40B4-BE49-F238E27FC236}">
                <a16:creationId xmlns:a16="http://schemas.microsoft.com/office/drawing/2014/main" id="{EB6FF8E2-165B-49EB-8120-14190F9491BC}"/>
              </a:ext>
              <a:ext uri="{C183D7F6-B498-43B3-948B-1728B52AA6E4}">
                <adec:decorative xmlns:adec="http://schemas.microsoft.com/office/drawing/2017/decorative" val="1"/>
              </a:ext>
            </a:extLst>
          </p:cNvPr>
          <p:cNvGrpSpPr/>
          <p:nvPr userDrawn="1"/>
        </p:nvGrpSpPr>
        <p:grpSpPr>
          <a:xfrm rot="5400000">
            <a:off x="8103000" y="5613661"/>
            <a:ext cx="667802" cy="473606"/>
            <a:chOff x="10478914" y="1506691"/>
            <a:chExt cx="667802" cy="631474"/>
          </a:xfrm>
        </p:grpSpPr>
        <p:sp>
          <p:nvSpPr>
            <p:cNvPr id="10" name="Freeform: Shape 9">
              <a:extLst>
                <a:ext uri="{FF2B5EF4-FFF2-40B4-BE49-F238E27FC236}">
                  <a16:creationId xmlns:a16="http://schemas.microsoft.com/office/drawing/2014/main" id="{79B763A7-EE7D-4306-8306-01E8C86E6350}"/>
                </a:ext>
              </a:extLst>
            </p:cNvPr>
            <p:cNvSpPr>
              <a:spLocks noChangeAspect="1"/>
            </p:cNvSpPr>
            <p:nvPr/>
          </p:nvSpPr>
          <p:spPr>
            <a:xfrm rot="8100000">
              <a:off x="10606715" y="1506691"/>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1" name="Oval 10">
              <a:extLst>
                <a:ext uri="{FF2B5EF4-FFF2-40B4-BE49-F238E27FC236}">
                  <a16:creationId xmlns:a16="http://schemas.microsoft.com/office/drawing/2014/main" id="{4B3A935F-6844-4FCE-B0AE-5492715A58F1}"/>
                </a:ext>
              </a:extLst>
            </p:cNvPr>
            <p:cNvSpPr/>
            <p:nvPr/>
          </p:nvSpPr>
          <p:spPr>
            <a:xfrm rot="13500000">
              <a:off x="10613915" y="1424627"/>
              <a:ext cx="270000" cy="540001"/>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3" name="Text Placeholder 2">
            <a:extLst>
              <a:ext uri="{FF2B5EF4-FFF2-40B4-BE49-F238E27FC236}">
                <a16:creationId xmlns:a16="http://schemas.microsoft.com/office/drawing/2014/main" id="{5B16EB97-6E8A-4B50-8701-7CB158044DCA}"/>
              </a:ext>
            </a:extLst>
          </p:cNvPr>
          <p:cNvSpPr>
            <a:spLocks noGrp="1"/>
          </p:cNvSpPr>
          <p:nvPr>
            <p:ph type="body" sz="quarter" idx="14"/>
          </p:nvPr>
        </p:nvSpPr>
        <p:spPr>
          <a:xfrm>
            <a:off x="5999560" y="3568701"/>
            <a:ext cx="2674143" cy="1731963"/>
          </a:xfrm>
        </p:spPr>
        <p:txBody>
          <a:bodyPr>
            <a:noAutofit/>
          </a:bodyPr>
          <a:lstStyle>
            <a:lvl1pPr>
              <a:buNone/>
              <a:defRPr sz="2000"/>
            </a:lvl1pPr>
            <a:lvl2pPr>
              <a:buNone/>
              <a:defRPr sz="2000"/>
            </a:lvl2pPr>
            <a:lvl3pPr>
              <a:buNone/>
              <a:defRPr sz="2000"/>
            </a:lvl3pPr>
            <a:lvl4pPr>
              <a:buNone/>
              <a:defRPr sz="2000"/>
            </a:lvl4pPr>
            <a:lvl5pPr>
              <a:buNone/>
              <a:defRPr sz="2000"/>
            </a:lvl5pPr>
          </a:lstStyle>
          <a:p>
            <a:pPr lvl="0"/>
            <a:r>
              <a:rPr lang="en-US"/>
              <a:t>Click to edit Master text styles</a:t>
            </a:r>
          </a:p>
        </p:txBody>
      </p:sp>
    </p:spTree>
    <p:extLst>
      <p:ext uri="{BB962C8B-B14F-4D97-AF65-F5344CB8AC3E}">
        <p14:creationId xmlns:p14="http://schemas.microsoft.com/office/powerpoint/2010/main" val="600948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_Content 3 column">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79DE9FAB-6BBA-4CFE-B67D-77B47F01ECA4}"/>
              </a:ext>
              <a:ext uri="{C183D7F6-B498-43B3-948B-1728B52AA6E4}">
                <adec:decorative xmlns:adec="http://schemas.microsoft.com/office/drawing/2017/decorative" val="1"/>
              </a:ext>
            </a:extLst>
          </p:cNvPr>
          <p:cNvGrpSpPr/>
          <p:nvPr/>
        </p:nvGrpSpPr>
        <p:grpSpPr>
          <a:xfrm>
            <a:off x="103449" y="5260967"/>
            <a:ext cx="1485001" cy="1363916"/>
            <a:chOff x="4879602" y="3781429"/>
            <a:chExt cx="1980001" cy="1363916"/>
          </a:xfrm>
        </p:grpSpPr>
        <p:sp>
          <p:nvSpPr>
            <p:cNvPr id="35" name="Freeform: Shape 34">
              <a:extLst>
                <a:ext uri="{FF2B5EF4-FFF2-40B4-BE49-F238E27FC236}">
                  <a16:creationId xmlns:a16="http://schemas.microsoft.com/office/drawing/2014/main" id="{79FAC916-D9BB-4794-81B4-7C47C67E850D}"/>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sp>
          <p:nvSpPr>
            <p:cNvPr id="36" name="Freeform: Shape 35">
              <a:extLst>
                <a:ext uri="{FF2B5EF4-FFF2-40B4-BE49-F238E27FC236}">
                  <a16:creationId xmlns:a16="http://schemas.microsoft.com/office/drawing/2014/main" id="{B5CA2231-7A65-4D16-8400-A210CC41DB73}"/>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solidFill>
                  <a:schemeClr val="tx1"/>
                </a:solidFill>
              </a:endParaRPr>
            </a:p>
          </p:txBody>
        </p:sp>
        <p:sp>
          <p:nvSpPr>
            <p:cNvPr id="37" name="Oval 36">
              <a:extLst>
                <a:ext uri="{FF2B5EF4-FFF2-40B4-BE49-F238E27FC236}">
                  <a16:creationId xmlns:a16="http://schemas.microsoft.com/office/drawing/2014/main" id="{4B089C8C-B82B-4704-88E2-E857A5E21529}"/>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38" name="Oval 37">
              <a:extLst>
                <a:ext uri="{FF2B5EF4-FFF2-40B4-BE49-F238E27FC236}">
                  <a16:creationId xmlns:a16="http://schemas.microsoft.com/office/drawing/2014/main" id="{434B90C8-5B4D-456E-AD99-80EF748FDD72}"/>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19" name="Freeform: Shape 18">
            <a:extLst>
              <a:ext uri="{FF2B5EF4-FFF2-40B4-BE49-F238E27FC236}">
                <a16:creationId xmlns:a16="http://schemas.microsoft.com/office/drawing/2014/main" id="{82184FF4-7029-4ED7-813A-192E60608764}"/>
              </a:ext>
              <a:ext uri="{C183D7F6-B498-43B3-948B-1728B52AA6E4}">
                <adec:decorative xmlns:adec="http://schemas.microsoft.com/office/drawing/2017/decorative" val="1"/>
              </a:ext>
            </a:extLst>
          </p:cNvPr>
          <p:cNvSpPr>
            <a:spLocks noChangeAspect="1"/>
          </p:cNvSpPr>
          <p:nvPr/>
        </p:nvSpPr>
        <p:spPr>
          <a:xfrm rot="2700000">
            <a:off x="7991208" y="329137"/>
            <a:ext cx="1080000" cy="947210"/>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0" name="Oval 19">
            <a:extLst>
              <a:ext uri="{FF2B5EF4-FFF2-40B4-BE49-F238E27FC236}">
                <a16:creationId xmlns:a16="http://schemas.microsoft.com/office/drawing/2014/main" id="{AAA7AB09-557C-41AD-9113-FF9F68FA1035}"/>
              </a:ext>
              <a:ext uri="{C183D7F6-B498-43B3-948B-1728B52AA6E4}">
                <adec:decorative xmlns:adec="http://schemas.microsoft.com/office/drawing/2017/decorative" val="1"/>
              </a:ext>
            </a:extLst>
          </p:cNvPr>
          <p:cNvSpPr/>
          <p:nvPr/>
        </p:nvSpPr>
        <p:spPr>
          <a:xfrm rot="8100000">
            <a:off x="8137008" y="518342"/>
            <a:ext cx="405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5" name="Oval 24">
            <a:extLst>
              <a:ext uri="{FF2B5EF4-FFF2-40B4-BE49-F238E27FC236}">
                <a16:creationId xmlns:a16="http://schemas.microsoft.com/office/drawing/2014/main" id="{EF99ECAA-1F11-4937-BBA6-51935AB44C9D}"/>
              </a:ext>
              <a:ext uri="{C183D7F6-B498-43B3-948B-1728B52AA6E4}">
                <adec:decorative xmlns:adec="http://schemas.microsoft.com/office/drawing/2017/decorative" val="1"/>
              </a:ext>
            </a:extLst>
          </p:cNvPr>
          <p:cNvSpPr>
            <a:spLocks noChangeAspect="1"/>
          </p:cNvSpPr>
          <p:nvPr/>
        </p:nvSpPr>
        <p:spPr>
          <a:xfrm>
            <a:off x="1350602" y="2472855"/>
            <a:ext cx="27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5" name="Title 1">
            <a:extLst>
              <a:ext uri="{FF2B5EF4-FFF2-40B4-BE49-F238E27FC236}">
                <a16:creationId xmlns:a16="http://schemas.microsoft.com/office/drawing/2014/main" id="{EBCCE83C-72C8-4181-8D03-7CFB23A6FF2D}"/>
              </a:ext>
            </a:extLst>
          </p:cNvPr>
          <p:cNvSpPr>
            <a:spLocks noGrp="1"/>
          </p:cNvSpPr>
          <p:nvPr>
            <p:ph type="title"/>
          </p:nvPr>
        </p:nvSpPr>
        <p:spPr>
          <a:xfrm>
            <a:off x="413147" y="549275"/>
            <a:ext cx="8323163" cy="1332000"/>
          </a:xfrm>
        </p:spPr>
        <p:txBody>
          <a:bodyPr vert="horz" wrap="square" lIns="0" tIns="0" rIns="0" bIns="0" rtlCol="0" anchor="t" anchorCtr="0">
            <a:noAutofit/>
          </a:bodyPr>
          <a:lstStyle>
            <a:lvl1pPr>
              <a:defRPr lang="en-US" sz="4800" dirty="0"/>
            </a:lvl1pPr>
          </a:lstStyle>
          <a:p>
            <a:pPr lvl="0">
              <a:lnSpc>
                <a:spcPct val="100000"/>
              </a:lnSpc>
            </a:pPr>
            <a:r>
              <a:rPr lang="en-US"/>
              <a:t>Click to edit Master title style</a:t>
            </a:r>
            <a:endParaRPr lang="en-US" dirty="0"/>
          </a:p>
        </p:txBody>
      </p:sp>
      <p:sp>
        <p:nvSpPr>
          <p:cNvPr id="16" name="Text Placeholder 2">
            <a:extLst>
              <a:ext uri="{FF2B5EF4-FFF2-40B4-BE49-F238E27FC236}">
                <a16:creationId xmlns:a16="http://schemas.microsoft.com/office/drawing/2014/main" id="{C6FCDFCC-38D1-43A4-918F-491DBA6B2CF6}"/>
              </a:ext>
            </a:extLst>
          </p:cNvPr>
          <p:cNvSpPr>
            <a:spLocks noGrp="1"/>
          </p:cNvSpPr>
          <p:nvPr>
            <p:ph type="body" idx="1"/>
          </p:nvPr>
        </p:nvSpPr>
        <p:spPr>
          <a:xfrm>
            <a:off x="413148" y="1731375"/>
            <a:ext cx="2672952" cy="535354"/>
          </a:xfrm>
        </p:spPr>
        <p:txBody>
          <a:bodyPr anchor="b">
            <a:noAutofit/>
          </a:bodyPr>
          <a:lstStyle>
            <a:lvl1pPr marL="0" indent="0">
              <a:buNone/>
              <a:defRPr sz="2000" b="0" cap="all" spc="200"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7" name="Content Placeholder 3">
            <a:extLst>
              <a:ext uri="{FF2B5EF4-FFF2-40B4-BE49-F238E27FC236}">
                <a16:creationId xmlns:a16="http://schemas.microsoft.com/office/drawing/2014/main" id="{8A9CB740-8581-4D62-8481-7ECBBEDA7219}"/>
              </a:ext>
            </a:extLst>
          </p:cNvPr>
          <p:cNvSpPr>
            <a:spLocks noGrp="1"/>
          </p:cNvSpPr>
          <p:nvPr>
            <p:ph sz="half" idx="2"/>
          </p:nvPr>
        </p:nvSpPr>
        <p:spPr>
          <a:xfrm>
            <a:off x="419607" y="2432305"/>
            <a:ext cx="2672952" cy="3515555"/>
          </a:xfrm>
        </p:spPr>
        <p:txBody>
          <a:bodyPr>
            <a:no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 Placeholder 4">
            <a:extLst>
              <a:ext uri="{FF2B5EF4-FFF2-40B4-BE49-F238E27FC236}">
                <a16:creationId xmlns:a16="http://schemas.microsoft.com/office/drawing/2014/main" id="{AB16E493-D962-46EC-BBB8-D7E68A640438}"/>
              </a:ext>
            </a:extLst>
          </p:cNvPr>
          <p:cNvSpPr>
            <a:spLocks noGrp="1"/>
          </p:cNvSpPr>
          <p:nvPr>
            <p:ph type="body" sz="quarter" idx="13"/>
          </p:nvPr>
        </p:nvSpPr>
        <p:spPr>
          <a:xfrm>
            <a:off x="3256180" y="1731375"/>
            <a:ext cx="2674620" cy="535354"/>
          </a:xfrm>
        </p:spPr>
        <p:txBody>
          <a:bodyPr vert="horz" wrap="square" lIns="0" tIns="0" rIns="0" bIns="0" rtlCol="0" anchor="b">
            <a:noAutofit/>
          </a:bodyPr>
          <a:lstStyle>
            <a:lvl1pPr>
              <a:buNone/>
              <a:defRPr lang="en-US" sz="2000" b="0" cap="all" spc="200" baseline="0" dirty="0">
                <a:solidFill>
                  <a:schemeClr val="tx1"/>
                </a:solidFill>
              </a:defRPr>
            </a:lvl1pPr>
          </a:lstStyle>
          <a:p>
            <a:pPr marL="228600" lvl="0" indent="-228600"/>
            <a:r>
              <a:rPr lang="en-US"/>
              <a:t>Click to edit Master text styles</a:t>
            </a:r>
          </a:p>
        </p:txBody>
      </p:sp>
      <p:sp>
        <p:nvSpPr>
          <p:cNvPr id="23" name="Content Placeholder 5">
            <a:extLst>
              <a:ext uri="{FF2B5EF4-FFF2-40B4-BE49-F238E27FC236}">
                <a16:creationId xmlns:a16="http://schemas.microsoft.com/office/drawing/2014/main" id="{88CC7C67-1BA6-42A6-B9D3-8EDF70A3DB38}"/>
              </a:ext>
            </a:extLst>
          </p:cNvPr>
          <p:cNvSpPr>
            <a:spLocks noGrp="1"/>
          </p:cNvSpPr>
          <p:nvPr>
            <p:ph sz="quarter" idx="14"/>
          </p:nvPr>
        </p:nvSpPr>
        <p:spPr>
          <a:xfrm>
            <a:off x="3256180" y="2427371"/>
            <a:ext cx="2631566" cy="3515555"/>
          </a:xfrm>
        </p:spPr>
        <p:txBody>
          <a:bodyPr>
            <a:noAutofit/>
          </a:bodyPr>
          <a:lstStyle>
            <a:lvl1pPr>
              <a:defRPr sz="1700"/>
            </a:lvl1pPr>
            <a:lvl2pPr>
              <a:defRPr sz="1700"/>
            </a:lvl2pPr>
            <a:lvl3pPr>
              <a:defRPr sz="1700"/>
            </a:lvl3pPr>
            <a:lvl4pPr>
              <a:defRPr sz="1700"/>
            </a:lvl4pPr>
            <a:lvl5pPr>
              <a:defRPr sz="17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4">
            <a:extLst>
              <a:ext uri="{FF2B5EF4-FFF2-40B4-BE49-F238E27FC236}">
                <a16:creationId xmlns:a16="http://schemas.microsoft.com/office/drawing/2014/main" id="{C17092A6-D0E6-4EF2-B3B8-AE35438D4D77}"/>
              </a:ext>
            </a:extLst>
          </p:cNvPr>
          <p:cNvSpPr>
            <a:spLocks noGrp="1"/>
          </p:cNvSpPr>
          <p:nvPr>
            <p:ph type="body" sz="quarter" idx="3" hasCustomPrompt="1"/>
          </p:nvPr>
        </p:nvSpPr>
        <p:spPr>
          <a:xfrm>
            <a:off x="6104744" y="1731375"/>
            <a:ext cx="2674620" cy="535354"/>
          </a:xfrm>
        </p:spPr>
        <p:txBody>
          <a:bodyPr vert="horz" wrap="square" lIns="0" tIns="0" rIns="0" bIns="0" rtlCol="0" anchor="b">
            <a:noAutofit/>
          </a:bodyPr>
          <a:lstStyle>
            <a:lvl1pPr>
              <a:buNone/>
              <a:defRPr lang="en-US" sz="2000" b="0" cap="all" spc="200" baseline="0" dirty="0">
                <a:solidFill>
                  <a:schemeClr val="tx1"/>
                </a:solidFill>
              </a:defRPr>
            </a:lvl1pPr>
          </a:lstStyle>
          <a:p>
            <a:pPr marL="228600" lvl="0" indent="-228600"/>
            <a:r>
              <a:rPr lang="en-US" dirty="0"/>
              <a:t>Click to EDIT</a:t>
            </a:r>
          </a:p>
        </p:txBody>
      </p:sp>
      <p:sp>
        <p:nvSpPr>
          <p:cNvPr id="21" name="Content Placeholder 5">
            <a:extLst>
              <a:ext uri="{FF2B5EF4-FFF2-40B4-BE49-F238E27FC236}">
                <a16:creationId xmlns:a16="http://schemas.microsoft.com/office/drawing/2014/main" id="{4534254A-2561-400F-87CB-18A8D3538124}"/>
              </a:ext>
            </a:extLst>
          </p:cNvPr>
          <p:cNvSpPr>
            <a:spLocks noGrp="1"/>
          </p:cNvSpPr>
          <p:nvPr>
            <p:ph sz="quarter" idx="4"/>
          </p:nvPr>
        </p:nvSpPr>
        <p:spPr>
          <a:xfrm>
            <a:off x="6104745" y="2427371"/>
            <a:ext cx="2631566" cy="3515555"/>
          </a:xfrm>
        </p:spPr>
        <p:txBody>
          <a:bodyPr>
            <a:noAutofit/>
          </a:bodyPr>
          <a:lstStyle>
            <a:lvl1pPr>
              <a:defRPr sz="1700"/>
            </a:lvl1pPr>
            <a:lvl2pPr>
              <a:defRPr sz="1700"/>
            </a:lvl2pPr>
            <a:lvl3pPr>
              <a:defRPr sz="1700"/>
            </a:lvl3pPr>
            <a:lvl4pPr>
              <a:defRPr sz="1700"/>
            </a:lvl4pPr>
            <a:lvl5pPr>
              <a:defRPr sz="17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B1BC074-1090-47AF-BDE8-3859BF574BA6}"/>
              </a:ext>
            </a:extLst>
          </p:cNvPr>
          <p:cNvSpPr>
            <a:spLocks noGrp="1"/>
          </p:cNvSpPr>
          <p:nvPr>
            <p:ph type="dt" sz="half" idx="10"/>
          </p:nvPr>
        </p:nvSpPr>
        <p:spPr/>
        <p:txBody>
          <a:bodyPr>
            <a:noAutofit/>
          </a:bodyPr>
          <a:lstStyle/>
          <a:p>
            <a:r>
              <a:rPr lang="en-US"/>
              <a:t>Tuesday, February 2, 20XX</a:t>
            </a:r>
            <a:endParaRPr lang="en-US" dirty="0"/>
          </a:p>
        </p:txBody>
      </p:sp>
      <p:sp>
        <p:nvSpPr>
          <p:cNvPr id="5" name="Footer Placeholder 4">
            <a:extLst>
              <a:ext uri="{FF2B5EF4-FFF2-40B4-BE49-F238E27FC236}">
                <a16:creationId xmlns:a16="http://schemas.microsoft.com/office/drawing/2014/main" id="{F1D6522F-D41A-4734-8BD1-BD6E5A37D04C}"/>
              </a:ext>
            </a:extLst>
          </p:cNvPr>
          <p:cNvSpPr>
            <a:spLocks noGrp="1"/>
          </p:cNvSpPr>
          <p:nvPr>
            <p:ph type="ftr" sz="quarter" idx="11"/>
          </p:nvPr>
        </p:nvSpPr>
        <p:spPr/>
        <p:txBody>
          <a:bodyPr>
            <a:noAutofit/>
          </a:bodyPr>
          <a:lstStyle/>
          <a:p>
            <a:r>
              <a:rPr lang="en-US"/>
              <a:t>Sample Footer Text</a:t>
            </a:r>
          </a:p>
        </p:txBody>
      </p:sp>
      <p:sp>
        <p:nvSpPr>
          <p:cNvPr id="6" name="Slide Number Placeholder 5">
            <a:extLst>
              <a:ext uri="{FF2B5EF4-FFF2-40B4-BE49-F238E27FC236}">
                <a16:creationId xmlns:a16="http://schemas.microsoft.com/office/drawing/2014/main" id="{D74D4206-406C-42A3-BBD4-44C043180931}"/>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22852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2_Summar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949202B-67AE-417A-A336-DF5257FFDCF0}"/>
              </a:ext>
            </a:extLst>
          </p:cNvPr>
          <p:cNvSpPr>
            <a:spLocks noGrp="1"/>
          </p:cNvSpPr>
          <p:nvPr>
            <p:ph type="title"/>
          </p:nvPr>
        </p:nvSpPr>
        <p:spPr>
          <a:xfrm>
            <a:off x="413147" y="4508501"/>
            <a:ext cx="3375422" cy="1562959"/>
          </a:xfrm>
        </p:spPr>
        <p:txBody>
          <a:bodyPr wrap="square" anchor="t" anchorCtr="0">
            <a:noAutofit/>
          </a:bodyPr>
          <a:lstStyle/>
          <a:p>
            <a:r>
              <a:rPr lang="en-US"/>
              <a:t>Click to edit Master title style</a:t>
            </a:r>
          </a:p>
        </p:txBody>
      </p:sp>
      <p:sp>
        <p:nvSpPr>
          <p:cNvPr id="10" name="Picture Placeholder 9">
            <a:extLst>
              <a:ext uri="{FF2B5EF4-FFF2-40B4-BE49-F238E27FC236}">
                <a16:creationId xmlns:a16="http://schemas.microsoft.com/office/drawing/2014/main" id="{1786D546-2834-435F-950F-DCEFE654B3B1}"/>
              </a:ext>
            </a:extLst>
          </p:cNvPr>
          <p:cNvSpPr>
            <a:spLocks noGrp="1"/>
          </p:cNvSpPr>
          <p:nvPr>
            <p:ph type="pic" sz="quarter" idx="13"/>
          </p:nvPr>
        </p:nvSpPr>
        <p:spPr>
          <a:xfrm>
            <a:off x="0" y="0"/>
            <a:ext cx="9144000" cy="3776472"/>
          </a:xfrm>
          <a:solidFill>
            <a:schemeClr val="accent5"/>
          </a:solidFill>
        </p:spPr>
        <p:txBody>
          <a:bodyPr>
            <a:noAutofit/>
          </a:bodyPr>
          <a:lstStyle/>
          <a:p>
            <a:r>
              <a:rPr lang="en-US"/>
              <a:t>Click icon to add picture</a:t>
            </a:r>
          </a:p>
        </p:txBody>
      </p:sp>
      <p:sp>
        <p:nvSpPr>
          <p:cNvPr id="7" name="Content Placeholder 6">
            <a:extLst>
              <a:ext uri="{FF2B5EF4-FFF2-40B4-BE49-F238E27FC236}">
                <a16:creationId xmlns:a16="http://schemas.microsoft.com/office/drawing/2014/main" id="{3BD763BD-EAC5-4DB8-81AF-9743BB6A9576}"/>
              </a:ext>
            </a:extLst>
          </p:cNvPr>
          <p:cNvSpPr>
            <a:spLocks noGrp="1"/>
          </p:cNvSpPr>
          <p:nvPr>
            <p:ph sz="quarter" idx="15"/>
          </p:nvPr>
        </p:nvSpPr>
        <p:spPr>
          <a:xfrm>
            <a:off x="3946808" y="4508500"/>
            <a:ext cx="4666059" cy="1563688"/>
          </a:xfrm>
        </p:spPr>
        <p:txBody>
          <a:bodyPr>
            <a:noAutofit/>
          </a:bodyPr>
          <a:lstStyle>
            <a:lvl1pPr marL="0" indent="0">
              <a:buNone/>
              <a:defRPr sz="2000"/>
            </a:lvl1pPr>
            <a:lvl2pPr>
              <a:buNone/>
              <a:defRPr sz="1900"/>
            </a:lvl2pPr>
            <a:lvl3pPr>
              <a:buNone/>
              <a:defRPr sz="1900"/>
            </a:lvl3pPr>
            <a:lvl4pPr>
              <a:buNone/>
              <a:defRPr sz="1900"/>
            </a:lvl4pPr>
            <a:lvl5pPr>
              <a:buNone/>
              <a:defRPr sz="1900"/>
            </a:lvl5pPr>
          </a:lstStyle>
          <a:p>
            <a:pPr lvl="0"/>
            <a:r>
              <a:rPr lang="en-US"/>
              <a:t>Click to edit Master text styles</a:t>
            </a:r>
          </a:p>
        </p:txBody>
      </p:sp>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noAutofit/>
          </a:bodyPr>
          <a:lstStyle/>
          <a:p>
            <a:r>
              <a:rPr lang="en-US"/>
              <a:t>Tuesday, February 2, 20XX</a:t>
            </a:r>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noAutofit/>
          </a:bodyPr>
          <a:lstStyle/>
          <a:p>
            <a:r>
              <a:rPr lang="en-US"/>
              <a:t>Sample Footer Text</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
        <p:nvSpPr>
          <p:cNvPr id="8" name="Oval 7">
            <a:extLst>
              <a:ext uri="{FF2B5EF4-FFF2-40B4-BE49-F238E27FC236}">
                <a16:creationId xmlns:a16="http://schemas.microsoft.com/office/drawing/2014/main" id="{446AF837-10C6-44A5-B8D6-960A57487B43}"/>
              </a:ext>
              <a:ext uri="{C183D7F6-B498-43B3-948B-1728B52AA6E4}">
                <adec:decorative xmlns:adec="http://schemas.microsoft.com/office/drawing/2017/decorative" val="1"/>
              </a:ext>
            </a:extLst>
          </p:cNvPr>
          <p:cNvSpPr>
            <a:spLocks noChangeAspect="1"/>
          </p:cNvSpPr>
          <p:nvPr userDrawn="1"/>
        </p:nvSpPr>
        <p:spPr>
          <a:xfrm>
            <a:off x="919330" y="3852225"/>
            <a:ext cx="27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Tree>
    <p:extLst>
      <p:ext uri="{BB962C8B-B14F-4D97-AF65-F5344CB8AC3E}">
        <p14:creationId xmlns:p14="http://schemas.microsoft.com/office/powerpoint/2010/main" val="14254770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3_Closing">
    <p:spTree>
      <p:nvGrpSpPr>
        <p:cNvPr id="1" name=""/>
        <p:cNvGrpSpPr/>
        <p:nvPr/>
      </p:nvGrpSpPr>
      <p:grpSpPr>
        <a:xfrm>
          <a:off x="0" y="0"/>
          <a:ext cx="0" cy="0"/>
          <a:chOff x="0" y="0"/>
          <a:chExt cx="0" cy="0"/>
        </a:xfrm>
      </p:grpSpPr>
      <p:sp>
        <p:nvSpPr>
          <p:cNvPr id="28" name="Title 1">
            <a:extLst>
              <a:ext uri="{FF2B5EF4-FFF2-40B4-BE49-F238E27FC236}">
                <a16:creationId xmlns:a16="http://schemas.microsoft.com/office/drawing/2014/main" id="{97246E34-E6EE-4BF3-A0D3-A20868B5A594}"/>
              </a:ext>
            </a:extLst>
          </p:cNvPr>
          <p:cNvSpPr>
            <a:spLocks noGrp="1"/>
          </p:cNvSpPr>
          <p:nvPr>
            <p:ph type="ctrTitle"/>
          </p:nvPr>
        </p:nvSpPr>
        <p:spPr>
          <a:xfrm>
            <a:off x="413148" y="549275"/>
            <a:ext cx="4077890" cy="2986234"/>
          </a:xfrm>
        </p:spPr>
        <p:txBody>
          <a:bodyPr anchor="b" anchorCtr="0">
            <a:noAutofit/>
          </a:bodyPr>
          <a:lstStyle/>
          <a:p>
            <a:r>
              <a:rPr lang="en-US"/>
              <a:t>Click to edit Master title style</a:t>
            </a:r>
            <a:endParaRPr lang="en-US" dirty="0"/>
          </a:p>
        </p:txBody>
      </p:sp>
      <p:sp>
        <p:nvSpPr>
          <p:cNvPr id="31" name="Subtitle 2">
            <a:extLst>
              <a:ext uri="{FF2B5EF4-FFF2-40B4-BE49-F238E27FC236}">
                <a16:creationId xmlns:a16="http://schemas.microsoft.com/office/drawing/2014/main" id="{45BE5FFB-47D1-4474-B6CA-C3C936DF285E}"/>
              </a:ext>
            </a:extLst>
          </p:cNvPr>
          <p:cNvSpPr>
            <a:spLocks noGrp="1"/>
          </p:cNvSpPr>
          <p:nvPr>
            <p:ph type="subTitle" idx="1"/>
          </p:nvPr>
        </p:nvSpPr>
        <p:spPr>
          <a:xfrm>
            <a:off x="413148" y="3827610"/>
            <a:ext cx="4077890" cy="2265216"/>
          </a:xfrm>
        </p:spPr>
        <p:txBody>
          <a:bodyPr>
            <a:noAutofit/>
          </a:bodyPr>
          <a:lstStyle>
            <a:lvl1pPr>
              <a:buNone/>
              <a:defRPr sz="2400"/>
            </a:lvl1pPr>
          </a:lstStyle>
          <a:p>
            <a:r>
              <a:rPr lang="en-US">
                <a:solidFill>
                  <a:schemeClr val="tx1">
                    <a:alpha val="60000"/>
                  </a:schemeClr>
                </a:solidFill>
              </a:rPr>
              <a:t>Click to edit Master subtitle style</a:t>
            </a:r>
            <a:endParaRPr lang="en-US" dirty="0">
              <a:solidFill>
                <a:schemeClr val="tx1">
                  <a:alpha val="60000"/>
                </a:schemeClr>
              </a:solidFill>
            </a:endParaRPr>
          </a:p>
        </p:txBody>
      </p:sp>
      <p:sp>
        <p:nvSpPr>
          <p:cNvPr id="40" name="Picture Placeholder 39">
            <a:extLst>
              <a:ext uri="{FF2B5EF4-FFF2-40B4-BE49-F238E27FC236}">
                <a16:creationId xmlns:a16="http://schemas.microsoft.com/office/drawing/2014/main" id="{008D9209-1A62-4AC3-BF92-94348A9BC06B}"/>
              </a:ext>
            </a:extLst>
          </p:cNvPr>
          <p:cNvSpPr>
            <a:spLocks noGrp="1"/>
          </p:cNvSpPr>
          <p:nvPr>
            <p:ph type="pic" sz="quarter" idx="15"/>
          </p:nvPr>
        </p:nvSpPr>
        <p:spPr>
          <a:xfrm>
            <a:off x="4917186" y="548640"/>
            <a:ext cx="3813048" cy="2880360"/>
          </a:xfrm>
          <a:solidFill>
            <a:schemeClr val="accent5"/>
          </a:solidFill>
        </p:spPr>
        <p:txBody>
          <a:bodyPr>
            <a:noAutofit/>
          </a:bodyPr>
          <a:lstStyle/>
          <a:p>
            <a:r>
              <a:rPr lang="en-US"/>
              <a:t>Click icon to add picture</a:t>
            </a:r>
            <a:endParaRPr lang="en-US" dirty="0"/>
          </a:p>
        </p:txBody>
      </p:sp>
      <p:sp>
        <p:nvSpPr>
          <p:cNvPr id="42" name="Picture Placeholder 41">
            <a:extLst>
              <a:ext uri="{FF2B5EF4-FFF2-40B4-BE49-F238E27FC236}">
                <a16:creationId xmlns:a16="http://schemas.microsoft.com/office/drawing/2014/main" id="{FADBFB6B-1787-4549-91B6-D748C66B13C6}"/>
              </a:ext>
            </a:extLst>
          </p:cNvPr>
          <p:cNvSpPr>
            <a:spLocks noGrp="1"/>
          </p:cNvSpPr>
          <p:nvPr>
            <p:ph type="pic" sz="quarter" idx="16"/>
          </p:nvPr>
        </p:nvSpPr>
        <p:spPr>
          <a:xfrm>
            <a:off x="4917186" y="3429000"/>
            <a:ext cx="3813048" cy="2880360"/>
          </a:xfrm>
          <a:solidFill>
            <a:schemeClr val="accent5"/>
          </a:solidFill>
        </p:spPr>
        <p:txBody>
          <a:bodyPr>
            <a:noAutofit/>
          </a:bodyPr>
          <a:lstStyle/>
          <a:p>
            <a:r>
              <a:rPr lang="en-US"/>
              <a:t>Click icon to add picture</a:t>
            </a:r>
          </a:p>
        </p:txBody>
      </p:sp>
      <p:grpSp>
        <p:nvGrpSpPr>
          <p:cNvPr id="43" name="Group 42">
            <a:extLst>
              <a:ext uri="{FF2B5EF4-FFF2-40B4-BE49-F238E27FC236}">
                <a16:creationId xmlns:a16="http://schemas.microsoft.com/office/drawing/2014/main" id="{06966E3E-9B30-4375-AC9A-23256CC87D25}"/>
              </a:ext>
              <a:ext uri="{C183D7F6-B498-43B3-948B-1728B52AA6E4}">
                <adec:decorative xmlns:adec="http://schemas.microsoft.com/office/drawing/2017/decorative" val="1"/>
              </a:ext>
            </a:extLst>
          </p:cNvPr>
          <p:cNvGrpSpPr/>
          <p:nvPr userDrawn="1"/>
        </p:nvGrpSpPr>
        <p:grpSpPr>
          <a:xfrm>
            <a:off x="8371010" y="125400"/>
            <a:ext cx="1053524" cy="1155641"/>
            <a:chOff x="11161347" y="125399"/>
            <a:chExt cx="1404698" cy="1155641"/>
          </a:xfrm>
        </p:grpSpPr>
        <p:sp>
          <p:nvSpPr>
            <p:cNvPr id="44" name="Freeform: Shape 43">
              <a:extLst>
                <a:ext uri="{FF2B5EF4-FFF2-40B4-BE49-F238E27FC236}">
                  <a16:creationId xmlns:a16="http://schemas.microsoft.com/office/drawing/2014/main" id="{4EBBC5A2-A37E-47DF-9230-9A75067F1883}"/>
                </a:ext>
              </a:extLst>
            </p:cNvPr>
            <p:cNvSpPr>
              <a:spLocks noChangeAspect="1"/>
            </p:cNvSpPr>
            <p:nvPr/>
          </p:nvSpPr>
          <p:spPr>
            <a:xfrm rot="18900000">
              <a:off x="11161347" y="125399"/>
              <a:ext cx="1341675" cy="926985"/>
            </a:xfrm>
            <a:custGeom>
              <a:avLst/>
              <a:gdLst>
                <a:gd name="connsiteX0" fmla="*/ 1049126 w 1341675"/>
                <a:gd name="connsiteY0" fmla="*/ 8962 h 926985"/>
                <a:gd name="connsiteX1" fmla="*/ 1341675 w 1341675"/>
                <a:gd name="connsiteY1" fmla="*/ 301511 h 926985"/>
                <a:gd name="connsiteX2" fmla="*/ 1130649 w 1341675"/>
                <a:gd name="connsiteY2" fmla="*/ 512537 h 926985"/>
                <a:gd name="connsiteX3" fmla="*/ 1107397 w 1341675"/>
                <a:gd name="connsiteY3" fmla="*/ 499917 h 926985"/>
                <a:gd name="connsiteX4" fmla="*/ 926985 w 1341675"/>
                <a:gd name="connsiteY4" fmla="*/ 463493 h 926985"/>
                <a:gd name="connsiteX5" fmla="*/ 463493 w 1341675"/>
                <a:gd name="connsiteY5" fmla="*/ 926985 h 926985"/>
                <a:gd name="connsiteX6" fmla="*/ 0 w 1341675"/>
                <a:gd name="connsiteY6" fmla="*/ 926985 h 926985"/>
                <a:gd name="connsiteX7" fmla="*/ 926985 w 1341675"/>
                <a:gd name="connsiteY7" fmla="*/ 0 h 926985"/>
                <a:gd name="connsiteX8" fmla="*/ 1021763 w 1341675"/>
                <a:gd name="connsiteY8" fmla="*/ 4786 h 92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41675" h="926985">
                  <a:moveTo>
                    <a:pt x="1049126" y="8962"/>
                  </a:moveTo>
                  <a:lnTo>
                    <a:pt x="1341675" y="301511"/>
                  </a:lnTo>
                  <a:lnTo>
                    <a:pt x="1130649" y="512537"/>
                  </a:lnTo>
                  <a:lnTo>
                    <a:pt x="1107397" y="499917"/>
                  </a:lnTo>
                  <a:cubicBezTo>
                    <a:pt x="1051945" y="476462"/>
                    <a:pt x="990979" y="463493"/>
                    <a:pt x="926985" y="463493"/>
                  </a:cubicBezTo>
                  <a:cubicBezTo>
                    <a:pt x="671005" y="463493"/>
                    <a:pt x="463493" y="671005"/>
                    <a:pt x="463493" y="926985"/>
                  </a:cubicBezTo>
                  <a:lnTo>
                    <a:pt x="0" y="926985"/>
                  </a:lnTo>
                  <a:cubicBezTo>
                    <a:pt x="0" y="415026"/>
                    <a:pt x="415025" y="0"/>
                    <a:pt x="926985" y="0"/>
                  </a:cubicBezTo>
                  <a:cubicBezTo>
                    <a:pt x="958982" y="0"/>
                    <a:pt x="990601" y="1621"/>
                    <a:pt x="1021763" y="4786"/>
                  </a:cubicBezTo>
                  <a:close/>
                </a:path>
              </a:pathLst>
            </a:custGeom>
            <a:solidFill>
              <a:schemeClr val="bg2"/>
            </a:solidFill>
            <a:ln>
              <a:noFill/>
            </a:ln>
            <a:effectLst>
              <a:innerShdw blurRad="254000" dist="50800" dir="54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solidFill>
                  <a:schemeClr val="tx1"/>
                </a:solidFill>
              </a:endParaRPr>
            </a:p>
          </p:txBody>
        </p:sp>
        <p:sp>
          <p:nvSpPr>
            <p:cNvPr id="45" name="Oval 44">
              <a:extLst>
                <a:ext uri="{FF2B5EF4-FFF2-40B4-BE49-F238E27FC236}">
                  <a16:creationId xmlns:a16="http://schemas.microsoft.com/office/drawing/2014/main" id="{11781B9A-C230-4FFC-90A8-E0571B1DEDA7}"/>
                </a:ext>
              </a:extLst>
            </p:cNvPr>
            <p:cNvSpPr/>
            <p:nvPr/>
          </p:nvSpPr>
          <p:spPr>
            <a:xfrm rot="2700000">
              <a:off x="11798454" y="994196"/>
              <a:ext cx="107098" cy="466589"/>
            </a:xfrm>
            <a:prstGeom prst="ellipse">
              <a:avLst/>
            </a:prstGeom>
            <a:solidFill>
              <a:schemeClr val="bg2"/>
            </a:solidFill>
            <a:ln>
              <a:noFill/>
            </a:ln>
            <a:effectLst>
              <a:innerShdw blurRad="63500" dist="2540000">
                <a:schemeClr val="accent1">
                  <a:lumMod val="40000"/>
                  <a:lumOff val="6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46" name="Freeform: Shape 45">
              <a:extLst>
                <a:ext uri="{FF2B5EF4-FFF2-40B4-BE49-F238E27FC236}">
                  <a16:creationId xmlns:a16="http://schemas.microsoft.com/office/drawing/2014/main" id="{3295925C-3570-40F1-B3CE-07D947ED4643}"/>
                </a:ext>
              </a:extLst>
            </p:cNvPr>
            <p:cNvSpPr>
              <a:spLocks noChangeAspect="1"/>
            </p:cNvSpPr>
            <p:nvPr/>
          </p:nvSpPr>
          <p:spPr>
            <a:xfrm rot="18900000">
              <a:off x="11228590" y="129580"/>
              <a:ext cx="1337455" cy="1042921"/>
            </a:xfrm>
            <a:custGeom>
              <a:avLst/>
              <a:gdLst>
                <a:gd name="connsiteX0" fmla="*/ 1084058 w 1337455"/>
                <a:gd name="connsiteY0" fmla="*/ 16081 h 1042921"/>
                <a:gd name="connsiteX1" fmla="*/ 1337455 w 1337455"/>
                <a:gd name="connsiteY1" fmla="*/ 269477 h 1042921"/>
                <a:gd name="connsiteX2" fmla="*/ 1060775 w 1337455"/>
                <a:gd name="connsiteY2" fmla="*/ 546158 h 1042921"/>
                <a:gd name="connsiteX3" fmla="*/ 1020394 w 1337455"/>
                <a:gd name="connsiteY3" fmla="*/ 532055 h 1042921"/>
                <a:gd name="connsiteX4" fmla="*/ 926985 w 1337455"/>
                <a:gd name="connsiteY4" fmla="*/ 521461 h 1042921"/>
                <a:gd name="connsiteX5" fmla="*/ 463492 w 1337455"/>
                <a:gd name="connsiteY5" fmla="*/ 1042921 h 1042921"/>
                <a:gd name="connsiteX6" fmla="*/ 0 w 1337455"/>
                <a:gd name="connsiteY6" fmla="*/ 1042921 h 1042921"/>
                <a:gd name="connsiteX7" fmla="*/ 926984 w 1337455"/>
                <a:gd name="connsiteY7" fmla="*/ 0 h 1042921"/>
                <a:gd name="connsiteX8" fmla="*/ 1021763 w 1337455"/>
                <a:gd name="connsiteY8" fmla="*/ 5384 h 104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7455" h="1042921">
                  <a:moveTo>
                    <a:pt x="1084058" y="16081"/>
                  </a:moveTo>
                  <a:lnTo>
                    <a:pt x="1337455" y="269477"/>
                  </a:lnTo>
                  <a:lnTo>
                    <a:pt x="1060775" y="546158"/>
                  </a:lnTo>
                  <a:lnTo>
                    <a:pt x="1020394" y="532055"/>
                  </a:lnTo>
                  <a:cubicBezTo>
                    <a:pt x="990222" y="525109"/>
                    <a:pt x="958982" y="521461"/>
                    <a:pt x="926985" y="521461"/>
                  </a:cubicBezTo>
                  <a:cubicBezTo>
                    <a:pt x="671005" y="521461"/>
                    <a:pt x="463493" y="754927"/>
                    <a:pt x="463492" y="1042921"/>
                  </a:cubicBezTo>
                  <a:lnTo>
                    <a:pt x="0" y="1042921"/>
                  </a:lnTo>
                  <a:cubicBezTo>
                    <a:pt x="0" y="466932"/>
                    <a:pt x="415025" y="0"/>
                    <a:pt x="926984" y="0"/>
                  </a:cubicBezTo>
                  <a:cubicBezTo>
                    <a:pt x="958982" y="0"/>
                    <a:pt x="990600" y="1824"/>
                    <a:pt x="1021763" y="5384"/>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solidFill>
                  <a:schemeClr val="tx1"/>
                </a:solidFill>
              </a:endParaRPr>
            </a:p>
          </p:txBody>
        </p:sp>
      </p:grpSp>
      <p:grpSp>
        <p:nvGrpSpPr>
          <p:cNvPr id="15" name="Group 14">
            <a:extLst>
              <a:ext uri="{FF2B5EF4-FFF2-40B4-BE49-F238E27FC236}">
                <a16:creationId xmlns:a16="http://schemas.microsoft.com/office/drawing/2014/main" id="{394664AE-6DC5-428F-9AC4-5A8F67571F72}"/>
              </a:ext>
              <a:ext uri="{C183D7F6-B498-43B3-948B-1728B52AA6E4}">
                <adec:decorative xmlns:adec="http://schemas.microsoft.com/office/drawing/2017/decorative" val="1"/>
              </a:ext>
            </a:extLst>
          </p:cNvPr>
          <p:cNvGrpSpPr/>
          <p:nvPr userDrawn="1"/>
        </p:nvGrpSpPr>
        <p:grpSpPr>
          <a:xfrm>
            <a:off x="445527" y="5610392"/>
            <a:ext cx="500852" cy="631474"/>
            <a:chOff x="10478914" y="1506691"/>
            <a:chExt cx="667802" cy="631474"/>
          </a:xfrm>
        </p:grpSpPr>
        <p:sp>
          <p:nvSpPr>
            <p:cNvPr id="16" name="Freeform: Shape 15">
              <a:extLst>
                <a:ext uri="{FF2B5EF4-FFF2-40B4-BE49-F238E27FC236}">
                  <a16:creationId xmlns:a16="http://schemas.microsoft.com/office/drawing/2014/main" id="{8288F304-7DF7-42FB-BD6F-D575128A1DDE}"/>
                </a:ext>
              </a:extLst>
            </p:cNvPr>
            <p:cNvSpPr>
              <a:spLocks noChangeAspect="1"/>
            </p:cNvSpPr>
            <p:nvPr/>
          </p:nvSpPr>
          <p:spPr>
            <a:xfrm rot="8100000">
              <a:off x="10606715" y="1506691"/>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1" name="Oval 20">
              <a:extLst>
                <a:ext uri="{FF2B5EF4-FFF2-40B4-BE49-F238E27FC236}">
                  <a16:creationId xmlns:a16="http://schemas.microsoft.com/office/drawing/2014/main" id="{104835D9-7DE9-4DDD-A6C2-1C526822700A}"/>
                </a:ext>
              </a:extLst>
            </p:cNvPr>
            <p:cNvSpPr/>
            <p:nvPr/>
          </p:nvSpPr>
          <p:spPr>
            <a:xfrm rot="13500000">
              <a:off x="10613915" y="1424627"/>
              <a:ext cx="270000" cy="540001"/>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5" name="Date Placeholder 4">
            <a:extLst>
              <a:ext uri="{FF2B5EF4-FFF2-40B4-BE49-F238E27FC236}">
                <a16:creationId xmlns:a16="http://schemas.microsoft.com/office/drawing/2014/main" id="{E57D2D6F-49E8-4217-A908-2D9E43583589}"/>
              </a:ext>
            </a:extLst>
          </p:cNvPr>
          <p:cNvSpPr>
            <a:spLocks noGrp="1"/>
          </p:cNvSpPr>
          <p:nvPr>
            <p:ph type="dt" sz="half" idx="10"/>
          </p:nvPr>
        </p:nvSpPr>
        <p:spPr/>
        <p:txBody>
          <a:bodyPr>
            <a:noAutofit/>
          </a:bodyPr>
          <a:lstStyle/>
          <a:p>
            <a:r>
              <a:rPr lang="en-US"/>
              <a:t>Tuesday, February 2, 20XX</a:t>
            </a:r>
          </a:p>
        </p:txBody>
      </p:sp>
      <p:sp>
        <p:nvSpPr>
          <p:cNvPr id="6" name="Footer Placeholder 5">
            <a:extLst>
              <a:ext uri="{FF2B5EF4-FFF2-40B4-BE49-F238E27FC236}">
                <a16:creationId xmlns:a16="http://schemas.microsoft.com/office/drawing/2014/main" id="{591C4440-6B8D-4A24-A807-8B1302A3DFAF}"/>
              </a:ext>
            </a:extLst>
          </p:cNvPr>
          <p:cNvSpPr>
            <a:spLocks noGrp="1"/>
          </p:cNvSpPr>
          <p:nvPr>
            <p:ph type="ftr" sz="quarter" idx="11"/>
          </p:nvPr>
        </p:nvSpPr>
        <p:spPr/>
        <p:txBody>
          <a:bodyPr>
            <a:noAutofit/>
          </a:bodyPr>
          <a:lstStyle/>
          <a:p>
            <a:r>
              <a:rPr lang="en-US"/>
              <a:t>Sample Footer Text</a:t>
            </a:r>
          </a:p>
        </p:txBody>
      </p:sp>
      <p:sp>
        <p:nvSpPr>
          <p:cNvPr id="7" name="Slide Number Placeholder 6">
            <a:extLst>
              <a:ext uri="{FF2B5EF4-FFF2-40B4-BE49-F238E27FC236}">
                <a16:creationId xmlns:a16="http://schemas.microsoft.com/office/drawing/2014/main" id="{76CFE189-E20B-4108-B290-244424336512}"/>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
        <p:nvSpPr>
          <p:cNvPr id="17" name="Oval 16">
            <a:extLst>
              <a:ext uri="{FF2B5EF4-FFF2-40B4-BE49-F238E27FC236}">
                <a16:creationId xmlns:a16="http://schemas.microsoft.com/office/drawing/2014/main" id="{83C43C1C-00B3-40E0-B073-B8C56206D07D}"/>
              </a:ext>
              <a:ext uri="{C183D7F6-B498-43B3-948B-1728B52AA6E4}">
                <adec:decorative xmlns:adec="http://schemas.microsoft.com/office/drawing/2017/decorative" val="1"/>
              </a:ext>
            </a:extLst>
          </p:cNvPr>
          <p:cNvSpPr>
            <a:spLocks noChangeAspect="1"/>
          </p:cNvSpPr>
          <p:nvPr userDrawn="1"/>
        </p:nvSpPr>
        <p:spPr>
          <a:xfrm>
            <a:off x="3977884" y="5427212"/>
            <a:ext cx="81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Tree>
    <p:extLst>
      <p:ext uri="{BB962C8B-B14F-4D97-AF65-F5344CB8AC3E}">
        <p14:creationId xmlns:p14="http://schemas.microsoft.com/office/powerpoint/2010/main" val="7273191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77394-0A20-4CF6-9066-CFC2C1C9D30F}"/>
              </a:ext>
            </a:extLst>
          </p:cNvPr>
          <p:cNvSpPr>
            <a:spLocks noGrp="1"/>
          </p:cNvSpPr>
          <p:nvPr>
            <p:ph type="ctrTitle"/>
          </p:nvPr>
        </p:nvSpPr>
        <p:spPr>
          <a:xfrm>
            <a:off x="2519362" y="389841"/>
            <a:ext cx="6211490" cy="2954655"/>
          </a:xfrm>
        </p:spPr>
        <p:txBody>
          <a:bodyPr anchor="t" anchorCtr="0">
            <a:noAutofit/>
          </a:bodyPr>
          <a:lstStyle>
            <a:lvl1pPr algn="l">
              <a:lnSpc>
                <a:spcPct val="100000"/>
              </a:lnSpc>
              <a:defRPr sz="6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F10971F-8922-4B23-9C80-0643D7E35026}"/>
              </a:ext>
            </a:extLst>
          </p:cNvPr>
          <p:cNvSpPr>
            <a:spLocks noGrp="1"/>
          </p:cNvSpPr>
          <p:nvPr>
            <p:ph type="subTitle" idx="1"/>
          </p:nvPr>
        </p:nvSpPr>
        <p:spPr>
          <a:xfrm>
            <a:off x="2519362" y="3536951"/>
            <a:ext cx="6211492" cy="2555874"/>
          </a:xfrm>
        </p:spPr>
        <p:txBody>
          <a:bodyPr>
            <a:noAutofit/>
          </a:bodyPr>
          <a:lstStyle>
            <a:lvl1pPr marL="0" indent="0" algn="l">
              <a:lnSpc>
                <a:spcPct val="100000"/>
              </a:lnSpc>
              <a:buNone/>
              <a:defRPr sz="2400">
                <a:solidFill>
                  <a:schemeClr val="tx1">
                    <a:alpha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B1BC074-1090-47AF-BDE8-3859BF574BA6}"/>
              </a:ext>
            </a:extLst>
          </p:cNvPr>
          <p:cNvSpPr>
            <a:spLocks noGrp="1"/>
          </p:cNvSpPr>
          <p:nvPr>
            <p:ph type="dt" sz="half" idx="10"/>
          </p:nvPr>
        </p:nvSpPr>
        <p:spPr/>
        <p:txBody>
          <a:bodyPr>
            <a:noAutofit/>
          </a:bodyPr>
          <a:lstStyle/>
          <a:p>
            <a:r>
              <a:rPr lang="en-US"/>
              <a:t>Tuesday, February 2, 20XX</a:t>
            </a:r>
            <a:endParaRPr lang="en-US" dirty="0"/>
          </a:p>
        </p:txBody>
      </p:sp>
      <p:sp>
        <p:nvSpPr>
          <p:cNvPr id="5" name="Footer Placeholder 4">
            <a:extLst>
              <a:ext uri="{FF2B5EF4-FFF2-40B4-BE49-F238E27FC236}">
                <a16:creationId xmlns:a16="http://schemas.microsoft.com/office/drawing/2014/main" id="{F1D6522F-D41A-4734-8BD1-BD6E5A37D04C}"/>
              </a:ext>
            </a:extLst>
          </p:cNvPr>
          <p:cNvSpPr>
            <a:spLocks noGrp="1"/>
          </p:cNvSpPr>
          <p:nvPr>
            <p:ph type="ftr" sz="quarter" idx="11"/>
          </p:nvPr>
        </p:nvSpPr>
        <p:spPr/>
        <p:txBody>
          <a:bodyPr>
            <a:noAutofit/>
          </a:bodyPr>
          <a:lstStyle/>
          <a:p>
            <a:r>
              <a:rPr lang="en-US"/>
              <a:t>Sample Footer Text</a:t>
            </a:r>
          </a:p>
        </p:txBody>
      </p:sp>
      <p:sp>
        <p:nvSpPr>
          <p:cNvPr id="6" name="Slide Number Placeholder 5">
            <a:extLst>
              <a:ext uri="{FF2B5EF4-FFF2-40B4-BE49-F238E27FC236}">
                <a16:creationId xmlns:a16="http://schemas.microsoft.com/office/drawing/2014/main" id="{D74D4206-406C-42A3-BBD4-44C043180931}"/>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
        <p:nvSpPr>
          <p:cNvPr id="19" name="Freeform: Shape 18">
            <a:extLst>
              <a:ext uri="{FF2B5EF4-FFF2-40B4-BE49-F238E27FC236}">
                <a16:creationId xmlns:a16="http://schemas.microsoft.com/office/drawing/2014/main" id="{82184FF4-7029-4ED7-813A-192E60608764}"/>
              </a:ext>
            </a:extLst>
          </p:cNvPr>
          <p:cNvSpPr>
            <a:spLocks noChangeAspect="1"/>
          </p:cNvSpPr>
          <p:nvPr/>
        </p:nvSpPr>
        <p:spPr>
          <a:xfrm rot="2700000">
            <a:off x="324334" y="639757"/>
            <a:ext cx="1080000" cy="947210"/>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0" name="Oval 19">
            <a:extLst>
              <a:ext uri="{FF2B5EF4-FFF2-40B4-BE49-F238E27FC236}">
                <a16:creationId xmlns:a16="http://schemas.microsoft.com/office/drawing/2014/main" id="{AAA7AB09-557C-41AD-9113-FF9F68FA1035}"/>
              </a:ext>
            </a:extLst>
          </p:cNvPr>
          <p:cNvSpPr/>
          <p:nvPr/>
        </p:nvSpPr>
        <p:spPr>
          <a:xfrm rot="8100000">
            <a:off x="470134" y="828962"/>
            <a:ext cx="405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5" name="Oval 24">
            <a:extLst>
              <a:ext uri="{FF2B5EF4-FFF2-40B4-BE49-F238E27FC236}">
                <a16:creationId xmlns:a16="http://schemas.microsoft.com/office/drawing/2014/main" id="{EF99ECAA-1F11-4937-BBA6-51935AB44C9D}"/>
              </a:ext>
            </a:extLst>
          </p:cNvPr>
          <p:cNvSpPr>
            <a:spLocks noChangeAspect="1"/>
          </p:cNvSpPr>
          <p:nvPr/>
        </p:nvSpPr>
        <p:spPr>
          <a:xfrm>
            <a:off x="1350602" y="2472855"/>
            <a:ext cx="27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nvGrpSpPr>
          <p:cNvPr id="34" name="Group 33">
            <a:extLst>
              <a:ext uri="{FF2B5EF4-FFF2-40B4-BE49-F238E27FC236}">
                <a16:creationId xmlns:a16="http://schemas.microsoft.com/office/drawing/2014/main" id="{79DE9FAB-6BBA-4CFE-B67D-77B47F01ECA4}"/>
              </a:ext>
            </a:extLst>
          </p:cNvPr>
          <p:cNvGrpSpPr/>
          <p:nvPr/>
        </p:nvGrpSpPr>
        <p:grpSpPr>
          <a:xfrm>
            <a:off x="997464" y="4524379"/>
            <a:ext cx="1485001" cy="1363916"/>
            <a:chOff x="4879602" y="3781429"/>
            <a:chExt cx="1980001" cy="1363916"/>
          </a:xfrm>
        </p:grpSpPr>
        <p:sp>
          <p:nvSpPr>
            <p:cNvPr id="35" name="Freeform: Shape 34">
              <a:extLst>
                <a:ext uri="{FF2B5EF4-FFF2-40B4-BE49-F238E27FC236}">
                  <a16:creationId xmlns:a16="http://schemas.microsoft.com/office/drawing/2014/main" id="{79FAC916-D9BB-4794-81B4-7C47C67E850D}"/>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sp>
          <p:nvSpPr>
            <p:cNvPr id="36" name="Freeform: Shape 35">
              <a:extLst>
                <a:ext uri="{FF2B5EF4-FFF2-40B4-BE49-F238E27FC236}">
                  <a16:creationId xmlns:a16="http://schemas.microsoft.com/office/drawing/2014/main" id="{B5CA2231-7A65-4D16-8400-A210CC41DB73}"/>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solidFill>
                  <a:schemeClr val="tx1"/>
                </a:solidFill>
              </a:endParaRPr>
            </a:p>
          </p:txBody>
        </p:sp>
        <p:sp>
          <p:nvSpPr>
            <p:cNvPr id="37" name="Oval 36">
              <a:extLst>
                <a:ext uri="{FF2B5EF4-FFF2-40B4-BE49-F238E27FC236}">
                  <a16:creationId xmlns:a16="http://schemas.microsoft.com/office/drawing/2014/main" id="{4B089C8C-B82B-4704-88E2-E857A5E21529}"/>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38" name="Oval 37">
              <a:extLst>
                <a:ext uri="{FF2B5EF4-FFF2-40B4-BE49-F238E27FC236}">
                  <a16:creationId xmlns:a16="http://schemas.microsoft.com/office/drawing/2014/main" id="{434B90C8-5B4D-456E-AD99-80EF748FDD72}"/>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Tree>
    <p:extLst>
      <p:ext uri="{BB962C8B-B14F-4D97-AF65-F5344CB8AC3E}">
        <p14:creationId xmlns:p14="http://schemas.microsoft.com/office/powerpoint/2010/main" val="34123629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2" name="Oval 21">
            <a:extLst>
              <a:ext uri="{FF2B5EF4-FFF2-40B4-BE49-F238E27FC236}">
                <a16:creationId xmlns:a16="http://schemas.microsoft.com/office/drawing/2014/main" id="{94729CA3-91C4-4A89-9448-A2F0E409177A}"/>
              </a:ext>
            </a:extLst>
          </p:cNvPr>
          <p:cNvSpPr>
            <a:spLocks noChangeAspect="1"/>
          </p:cNvSpPr>
          <p:nvPr/>
        </p:nvSpPr>
        <p:spPr>
          <a:xfrm>
            <a:off x="8302398" y="333375"/>
            <a:ext cx="27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nvGrpSpPr>
          <p:cNvPr id="13" name="Group 12">
            <a:extLst>
              <a:ext uri="{FF2B5EF4-FFF2-40B4-BE49-F238E27FC236}">
                <a16:creationId xmlns:a16="http://schemas.microsoft.com/office/drawing/2014/main" id="{168347B7-45FA-4A01-924D-DC385B720B3E}"/>
              </a:ext>
            </a:extLst>
          </p:cNvPr>
          <p:cNvGrpSpPr/>
          <p:nvPr/>
        </p:nvGrpSpPr>
        <p:grpSpPr>
          <a:xfrm>
            <a:off x="248839" y="5528198"/>
            <a:ext cx="473606" cy="667800"/>
            <a:chOff x="2994153" y="1378666"/>
            <a:chExt cx="631474" cy="667800"/>
          </a:xfrm>
        </p:grpSpPr>
        <p:sp>
          <p:nvSpPr>
            <p:cNvPr id="20" name="Freeform: Shape 19">
              <a:extLst>
                <a:ext uri="{FF2B5EF4-FFF2-40B4-BE49-F238E27FC236}">
                  <a16:creationId xmlns:a16="http://schemas.microsoft.com/office/drawing/2014/main" id="{31167DA1-25D1-4E60-A62E-42B6F56A96EC}"/>
                </a:ext>
              </a:extLst>
            </p:cNvPr>
            <p:cNvSpPr>
              <a:spLocks noChangeAspect="1"/>
            </p:cNvSpPr>
            <p:nvPr/>
          </p:nvSpPr>
          <p:spPr>
            <a:xfrm rot="2700000">
              <a:off x="3039890" y="1332929"/>
              <a:ext cx="540000"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1" name="Oval 20">
              <a:extLst>
                <a:ext uri="{FF2B5EF4-FFF2-40B4-BE49-F238E27FC236}">
                  <a16:creationId xmlns:a16="http://schemas.microsoft.com/office/drawing/2014/main" id="{6B7B7215-A661-477E-91D0-CDBE5564D2B9}"/>
                </a:ext>
              </a:extLst>
            </p:cNvPr>
            <p:cNvSpPr/>
            <p:nvPr/>
          </p:nvSpPr>
          <p:spPr>
            <a:xfrm rot="8100000">
              <a:off x="3047090" y="1506466"/>
              <a:ext cx="270000" cy="54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2" name="Title 1">
            <a:extLst>
              <a:ext uri="{FF2B5EF4-FFF2-40B4-BE49-F238E27FC236}">
                <a16:creationId xmlns:a16="http://schemas.microsoft.com/office/drawing/2014/main" id="{8978E540-142B-4A82-9C3F-E61BC190AEED}"/>
              </a:ext>
            </a:extLst>
          </p:cNvPr>
          <p:cNvSpPr>
            <a:spLocks noGrp="1"/>
          </p:cNvSpPr>
          <p:nvPr>
            <p:ph type="title"/>
          </p:nvPr>
        </p:nvSpPr>
        <p:spPr>
          <a:xfrm>
            <a:off x="413147" y="549275"/>
            <a:ext cx="8317706" cy="1332000"/>
          </a:xfrm>
        </p:spPr>
        <p:txBody>
          <a:bodyPr>
            <a:noAutofit/>
          </a:bodyPr>
          <a:lstStyle>
            <a:lvl1pPr>
              <a:lnSpc>
                <a:spcPct val="100000"/>
              </a:lnSpc>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2C6BF36-D4F5-4363-B440-BDAE50BBD4B6}"/>
              </a:ext>
            </a:extLst>
          </p:cNvPr>
          <p:cNvSpPr>
            <a:spLocks noGrp="1"/>
          </p:cNvSpPr>
          <p:nvPr>
            <p:ph sz="half" idx="1"/>
          </p:nvPr>
        </p:nvSpPr>
        <p:spPr>
          <a:xfrm>
            <a:off x="413147" y="2097175"/>
            <a:ext cx="4076700" cy="3995650"/>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F8362910-87AA-4E67-992D-8D4822FD89FE}"/>
              </a:ext>
            </a:extLst>
          </p:cNvPr>
          <p:cNvSpPr>
            <a:spLocks noGrp="1"/>
          </p:cNvSpPr>
          <p:nvPr>
            <p:ph sz="half" idx="2"/>
          </p:nvPr>
        </p:nvSpPr>
        <p:spPr>
          <a:xfrm>
            <a:off x="4654154" y="2097175"/>
            <a:ext cx="4076700" cy="3995650"/>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B99A8AF-0998-4613-B1D8-C14ECBFFDF67}"/>
              </a:ext>
            </a:extLst>
          </p:cNvPr>
          <p:cNvSpPr>
            <a:spLocks noGrp="1"/>
          </p:cNvSpPr>
          <p:nvPr>
            <p:ph type="dt" sz="half" idx="10"/>
          </p:nvPr>
        </p:nvSpPr>
        <p:spPr/>
        <p:txBody>
          <a:bodyPr>
            <a:noAutofit/>
          </a:bodyPr>
          <a:lstStyle/>
          <a:p>
            <a:r>
              <a:rPr lang="en-US"/>
              <a:t>Tuesday, February 2, 20XX</a:t>
            </a:r>
          </a:p>
        </p:txBody>
      </p:sp>
      <p:sp>
        <p:nvSpPr>
          <p:cNvPr id="6" name="Footer Placeholder 5">
            <a:extLst>
              <a:ext uri="{FF2B5EF4-FFF2-40B4-BE49-F238E27FC236}">
                <a16:creationId xmlns:a16="http://schemas.microsoft.com/office/drawing/2014/main" id="{66E44EAA-B8A9-4428-A9DF-1174DA940990}"/>
              </a:ext>
            </a:extLst>
          </p:cNvPr>
          <p:cNvSpPr>
            <a:spLocks noGrp="1"/>
          </p:cNvSpPr>
          <p:nvPr>
            <p:ph type="ftr" sz="quarter" idx="11"/>
          </p:nvPr>
        </p:nvSpPr>
        <p:spPr/>
        <p:txBody>
          <a:bodyPr>
            <a:noAutofit/>
          </a:bodyPr>
          <a:lstStyle/>
          <a:p>
            <a:r>
              <a:rPr lang="en-US"/>
              <a:t>Sample Footer Text</a:t>
            </a:r>
          </a:p>
        </p:txBody>
      </p:sp>
      <p:sp>
        <p:nvSpPr>
          <p:cNvPr id="7" name="Slide Number Placeholder 6">
            <a:extLst>
              <a:ext uri="{FF2B5EF4-FFF2-40B4-BE49-F238E27FC236}">
                <a16:creationId xmlns:a16="http://schemas.microsoft.com/office/drawing/2014/main" id="{19E5C381-C899-4BF9-B584-2D78074D1CB2}"/>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36171650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noAutofit/>
          </a:bodyPr>
          <a:lstStyle/>
          <a:p>
            <a:r>
              <a:rPr lang="en-US"/>
              <a:t>Tuesday, February 2, 20XX</a:t>
            </a:r>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noAutofit/>
          </a:bodyPr>
          <a:lstStyle/>
          <a:p>
            <a:r>
              <a:rPr lang="en-US"/>
              <a:t>Sample Footer Text</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38583325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78B0BE9-88B0-4883-9BA9-CD594C400EC1}"/>
              </a:ext>
            </a:extLst>
          </p:cNvPr>
          <p:cNvGrpSpPr/>
          <p:nvPr/>
        </p:nvGrpSpPr>
        <p:grpSpPr>
          <a:xfrm>
            <a:off x="3712224" y="5111861"/>
            <a:ext cx="947210" cy="1335600"/>
            <a:chOff x="2678417" y="2427951"/>
            <a:chExt cx="1262947" cy="1335600"/>
          </a:xfrm>
        </p:grpSpPr>
        <p:sp>
          <p:nvSpPr>
            <p:cNvPr id="11" name="Freeform: Shape 10">
              <a:extLst>
                <a:ext uri="{FF2B5EF4-FFF2-40B4-BE49-F238E27FC236}">
                  <a16:creationId xmlns:a16="http://schemas.microsoft.com/office/drawing/2014/main" id="{C59DCBF3-7AFA-4CD1-A918-BC6DDE674E6C}"/>
                </a:ext>
              </a:extLst>
            </p:cNvPr>
            <p:cNvSpPr>
              <a:spLocks noChangeAspect="1"/>
            </p:cNvSpPr>
            <p:nvPr/>
          </p:nvSpPr>
          <p:spPr>
            <a:xfrm rot="2700000">
              <a:off x="2769891" y="2336477"/>
              <a:ext cx="1080000" cy="1262947"/>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2" name="Oval 11">
              <a:extLst>
                <a:ext uri="{FF2B5EF4-FFF2-40B4-BE49-F238E27FC236}">
                  <a16:creationId xmlns:a16="http://schemas.microsoft.com/office/drawing/2014/main" id="{06964A02-96E1-4654-9187-DDDE7409F75B}"/>
                </a:ext>
              </a:extLst>
            </p:cNvPr>
            <p:cNvSpPr/>
            <p:nvPr/>
          </p:nvSpPr>
          <p:spPr>
            <a:xfrm rot="8100000">
              <a:off x="2784291" y="2683551"/>
              <a:ext cx="540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2" name="Title 1">
            <a:extLst>
              <a:ext uri="{FF2B5EF4-FFF2-40B4-BE49-F238E27FC236}">
                <a16:creationId xmlns:a16="http://schemas.microsoft.com/office/drawing/2014/main" id="{BF3FF76C-A012-4CDA-8AE7-E9413955716A}"/>
              </a:ext>
            </a:extLst>
          </p:cNvPr>
          <p:cNvSpPr>
            <a:spLocks noGrp="1"/>
          </p:cNvSpPr>
          <p:nvPr>
            <p:ph type="title"/>
          </p:nvPr>
        </p:nvSpPr>
        <p:spPr>
          <a:xfrm>
            <a:off x="413148" y="549275"/>
            <a:ext cx="8317706" cy="984885"/>
          </a:xfrm>
        </p:spPr>
        <p:txBody>
          <a:bodyPr anchor="t">
            <a:noAutofit/>
          </a:bodyPr>
          <a:lstStyle>
            <a:lvl1pPr>
              <a:lnSpc>
                <a:spcPct val="100000"/>
              </a:lnSpc>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11A4C80-DC38-4641-924F-90D6078CF592}"/>
              </a:ext>
            </a:extLst>
          </p:cNvPr>
          <p:cNvSpPr>
            <a:spLocks noGrp="1"/>
          </p:cNvSpPr>
          <p:nvPr>
            <p:ph idx="1"/>
          </p:nvPr>
        </p:nvSpPr>
        <p:spPr>
          <a:xfrm>
            <a:off x="3221831" y="1750061"/>
            <a:ext cx="5509022" cy="4342765"/>
          </a:xfrm>
        </p:spPr>
        <p:txBody>
          <a:bodyPr>
            <a:noAutofit/>
          </a:bodyPr>
          <a:lstStyle>
            <a:lvl1pPr>
              <a:defRPr sz="1600"/>
            </a:lvl1pPr>
            <a:lvl2pPr>
              <a:defRPr sz="16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82C42771-D3A7-4072-85DC-B7C5E530E8AA}"/>
              </a:ext>
            </a:extLst>
          </p:cNvPr>
          <p:cNvSpPr>
            <a:spLocks noGrp="1"/>
          </p:cNvSpPr>
          <p:nvPr>
            <p:ph type="body" sz="half" idx="2"/>
          </p:nvPr>
        </p:nvSpPr>
        <p:spPr>
          <a:xfrm>
            <a:off x="413148" y="1750061"/>
            <a:ext cx="2674144" cy="4342765"/>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BD47AB1-6EB5-4E2C-B4A7-42DC643E9FF9}"/>
              </a:ext>
            </a:extLst>
          </p:cNvPr>
          <p:cNvSpPr>
            <a:spLocks noGrp="1"/>
          </p:cNvSpPr>
          <p:nvPr>
            <p:ph type="dt" sz="half" idx="10"/>
          </p:nvPr>
        </p:nvSpPr>
        <p:spPr/>
        <p:txBody>
          <a:bodyPr>
            <a:noAutofit/>
          </a:bodyPr>
          <a:lstStyle/>
          <a:p>
            <a:r>
              <a:rPr lang="en-US"/>
              <a:t>Tuesday, February 2, 20XX</a:t>
            </a:r>
          </a:p>
        </p:txBody>
      </p:sp>
      <p:sp>
        <p:nvSpPr>
          <p:cNvPr id="6" name="Footer Placeholder 5">
            <a:extLst>
              <a:ext uri="{FF2B5EF4-FFF2-40B4-BE49-F238E27FC236}">
                <a16:creationId xmlns:a16="http://schemas.microsoft.com/office/drawing/2014/main" id="{5BA9D15F-B6ED-46E1-9840-0B625880EE4B}"/>
              </a:ext>
            </a:extLst>
          </p:cNvPr>
          <p:cNvSpPr>
            <a:spLocks noGrp="1"/>
          </p:cNvSpPr>
          <p:nvPr>
            <p:ph type="ftr" sz="quarter" idx="11"/>
          </p:nvPr>
        </p:nvSpPr>
        <p:spPr/>
        <p:txBody>
          <a:bodyPr>
            <a:noAutofit/>
          </a:bodyPr>
          <a:lstStyle/>
          <a:p>
            <a:r>
              <a:rPr lang="en-US"/>
              <a:t>Sample Footer Text</a:t>
            </a:r>
          </a:p>
        </p:txBody>
      </p:sp>
      <p:sp>
        <p:nvSpPr>
          <p:cNvPr id="7" name="Slide Number Placeholder 6">
            <a:extLst>
              <a:ext uri="{FF2B5EF4-FFF2-40B4-BE49-F238E27FC236}">
                <a16:creationId xmlns:a16="http://schemas.microsoft.com/office/drawing/2014/main" id="{CDAEB023-7A5E-4087-B75E-A38A80EE5D01}"/>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983562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Agenda">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0923D16-1EC5-4C17-ABA8-B13A1256B36F}"/>
              </a:ext>
            </a:extLst>
          </p:cNvPr>
          <p:cNvSpPr>
            <a:spLocks noGrp="1"/>
          </p:cNvSpPr>
          <p:nvPr>
            <p:ph type="title" hasCustomPrompt="1"/>
          </p:nvPr>
        </p:nvSpPr>
        <p:spPr>
          <a:xfrm>
            <a:off x="413148" y="549276"/>
            <a:ext cx="2674143" cy="1997855"/>
          </a:xfrm>
        </p:spPr>
        <p:txBody>
          <a:bodyPr wrap="square" anchor="b" anchorCtr="0">
            <a:noAutofit/>
          </a:bodyPr>
          <a:lstStyle>
            <a:lvl1pPr>
              <a:defRPr/>
            </a:lvl1pPr>
          </a:lstStyle>
          <a:p>
            <a:r>
              <a:rPr lang="en-US" dirty="0"/>
              <a:t>Click to add title</a:t>
            </a:r>
          </a:p>
        </p:txBody>
      </p:sp>
      <p:sp>
        <p:nvSpPr>
          <p:cNvPr id="7" name="Content Placeholder 2">
            <a:extLst>
              <a:ext uri="{FF2B5EF4-FFF2-40B4-BE49-F238E27FC236}">
                <a16:creationId xmlns:a16="http://schemas.microsoft.com/office/drawing/2014/main" id="{50294D8B-CF64-4C26-8C78-57A375E7D33B}"/>
              </a:ext>
            </a:extLst>
          </p:cNvPr>
          <p:cNvSpPr>
            <a:spLocks noGrp="1"/>
          </p:cNvSpPr>
          <p:nvPr>
            <p:ph idx="1" hasCustomPrompt="1"/>
          </p:nvPr>
        </p:nvSpPr>
        <p:spPr>
          <a:xfrm>
            <a:off x="413148" y="2677307"/>
            <a:ext cx="2674144" cy="3415519"/>
          </a:xfrm>
        </p:spPr>
        <p:txBody>
          <a:bodyPr anchor="t" anchorCtr="0">
            <a:noAutofit/>
          </a:bodyPr>
          <a:lstStyle>
            <a:lvl1pPr>
              <a:buNone/>
              <a:defRPr/>
            </a:lvl1pPr>
          </a:lstStyle>
          <a:p>
            <a:pPr>
              <a:lnSpc>
                <a:spcPct val="120000"/>
              </a:lnSpc>
            </a:pPr>
            <a:r>
              <a:rPr lang="en-US" sz="1600" dirty="0"/>
              <a:t>Click to add text</a:t>
            </a:r>
          </a:p>
        </p:txBody>
      </p:sp>
      <p:sp>
        <p:nvSpPr>
          <p:cNvPr id="17" name="Picture Placeholder 16">
            <a:extLst>
              <a:ext uri="{FF2B5EF4-FFF2-40B4-BE49-F238E27FC236}">
                <a16:creationId xmlns:a16="http://schemas.microsoft.com/office/drawing/2014/main" id="{67BCF456-426F-435B-8DF0-A32A44F5A889}"/>
              </a:ext>
            </a:extLst>
          </p:cNvPr>
          <p:cNvSpPr>
            <a:spLocks noGrp="1"/>
          </p:cNvSpPr>
          <p:nvPr>
            <p:ph type="pic" sz="quarter" idx="13"/>
          </p:nvPr>
        </p:nvSpPr>
        <p:spPr>
          <a:xfrm>
            <a:off x="3906696" y="1596771"/>
            <a:ext cx="2586419" cy="3448558"/>
          </a:xfrm>
          <a:custGeom>
            <a:avLst/>
            <a:gdLst>
              <a:gd name="connsiteX0" fmla="*/ 1724279 w 3448558"/>
              <a:gd name="connsiteY0" fmla="*/ 0 h 3448558"/>
              <a:gd name="connsiteX1" fmla="*/ 3448558 w 3448558"/>
              <a:gd name="connsiteY1" fmla="*/ 1724279 h 3448558"/>
              <a:gd name="connsiteX2" fmla="*/ 1724279 w 3448558"/>
              <a:gd name="connsiteY2" fmla="*/ 3448558 h 3448558"/>
              <a:gd name="connsiteX3" fmla="*/ 0 w 3448558"/>
              <a:gd name="connsiteY3" fmla="*/ 1724279 h 3448558"/>
              <a:gd name="connsiteX4" fmla="*/ 1724279 w 3448558"/>
              <a:gd name="connsiteY4" fmla="*/ 0 h 3448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558" h="3448558">
                <a:moveTo>
                  <a:pt x="1724279" y="0"/>
                </a:moveTo>
                <a:cubicBezTo>
                  <a:pt x="2676572" y="0"/>
                  <a:pt x="3448558" y="771986"/>
                  <a:pt x="3448558" y="1724279"/>
                </a:cubicBezTo>
                <a:cubicBezTo>
                  <a:pt x="3448558" y="2676572"/>
                  <a:pt x="2676572" y="3448558"/>
                  <a:pt x="1724279" y="3448558"/>
                </a:cubicBezTo>
                <a:cubicBezTo>
                  <a:pt x="771986" y="3448558"/>
                  <a:pt x="0" y="2676572"/>
                  <a:pt x="0" y="1724279"/>
                </a:cubicBezTo>
                <a:cubicBezTo>
                  <a:pt x="0" y="771986"/>
                  <a:pt x="771986" y="0"/>
                  <a:pt x="1724279" y="0"/>
                </a:cubicBezTo>
                <a:close/>
              </a:path>
            </a:pathLst>
          </a:custGeom>
          <a:solidFill>
            <a:schemeClr val="accent5"/>
          </a:solidFill>
        </p:spPr>
        <p:txBody>
          <a:bodyPr wrap="square">
            <a:noAutofit/>
          </a:bodyPr>
          <a:lstStyle/>
          <a:p>
            <a:r>
              <a:rPr lang="en-US"/>
              <a:t>Click icon to add picture</a:t>
            </a:r>
          </a:p>
        </p:txBody>
      </p:sp>
      <p:sp>
        <p:nvSpPr>
          <p:cNvPr id="22" name="Picture Placeholder 21">
            <a:extLst>
              <a:ext uri="{FF2B5EF4-FFF2-40B4-BE49-F238E27FC236}">
                <a16:creationId xmlns:a16="http://schemas.microsoft.com/office/drawing/2014/main" id="{4813A609-7079-46D5-9C1D-52004ABDAC9D}"/>
              </a:ext>
            </a:extLst>
          </p:cNvPr>
          <p:cNvSpPr>
            <a:spLocks noGrp="1"/>
          </p:cNvSpPr>
          <p:nvPr>
            <p:ph type="pic" sz="quarter" idx="14"/>
          </p:nvPr>
        </p:nvSpPr>
        <p:spPr>
          <a:xfrm>
            <a:off x="6688931" y="596392"/>
            <a:ext cx="1697832" cy="2263776"/>
          </a:xfrm>
          <a:custGeom>
            <a:avLst/>
            <a:gdLst>
              <a:gd name="connsiteX0" fmla="*/ 1131888 w 2263776"/>
              <a:gd name="connsiteY0" fmla="*/ 0 h 2263776"/>
              <a:gd name="connsiteX1" fmla="*/ 2263776 w 2263776"/>
              <a:gd name="connsiteY1" fmla="*/ 1131888 h 2263776"/>
              <a:gd name="connsiteX2" fmla="*/ 1131888 w 2263776"/>
              <a:gd name="connsiteY2" fmla="*/ 2263776 h 2263776"/>
              <a:gd name="connsiteX3" fmla="*/ 0 w 2263776"/>
              <a:gd name="connsiteY3" fmla="*/ 1131888 h 2263776"/>
              <a:gd name="connsiteX4" fmla="*/ 1131888 w 2263776"/>
              <a:gd name="connsiteY4" fmla="*/ 0 h 2263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776" h="2263776">
                <a:moveTo>
                  <a:pt x="1131888" y="0"/>
                </a:moveTo>
                <a:cubicBezTo>
                  <a:pt x="1757012" y="0"/>
                  <a:pt x="2263776" y="506764"/>
                  <a:pt x="2263776" y="1131888"/>
                </a:cubicBezTo>
                <a:cubicBezTo>
                  <a:pt x="2263776" y="1757012"/>
                  <a:pt x="1757012" y="2263776"/>
                  <a:pt x="1131888" y="2263776"/>
                </a:cubicBezTo>
                <a:cubicBezTo>
                  <a:pt x="506764" y="2263776"/>
                  <a:pt x="0" y="1757012"/>
                  <a:pt x="0" y="1131888"/>
                </a:cubicBezTo>
                <a:cubicBezTo>
                  <a:pt x="0" y="506764"/>
                  <a:pt x="506764" y="0"/>
                  <a:pt x="1131888" y="0"/>
                </a:cubicBezTo>
                <a:close/>
              </a:path>
            </a:pathLst>
          </a:custGeom>
          <a:solidFill>
            <a:schemeClr val="accent5"/>
          </a:solidFill>
        </p:spPr>
        <p:txBody>
          <a:bodyPr wrap="square">
            <a:noAutofit/>
          </a:bodyPr>
          <a:lstStyle/>
          <a:p>
            <a:r>
              <a:rPr lang="en-US"/>
              <a:t>Click icon to add picture</a:t>
            </a:r>
          </a:p>
        </p:txBody>
      </p:sp>
      <p:sp>
        <p:nvSpPr>
          <p:cNvPr id="25" name="Picture Placeholder 24">
            <a:extLst>
              <a:ext uri="{FF2B5EF4-FFF2-40B4-BE49-F238E27FC236}">
                <a16:creationId xmlns:a16="http://schemas.microsoft.com/office/drawing/2014/main" id="{A14F21DF-D5E0-4C6C-BA2C-D69D65DBB18E}"/>
              </a:ext>
            </a:extLst>
          </p:cNvPr>
          <p:cNvSpPr>
            <a:spLocks noGrp="1"/>
          </p:cNvSpPr>
          <p:nvPr>
            <p:ph type="pic" sz="quarter" idx="15"/>
          </p:nvPr>
        </p:nvSpPr>
        <p:spPr>
          <a:xfrm>
            <a:off x="6818709" y="3324733"/>
            <a:ext cx="2202657" cy="2936876"/>
          </a:xfrm>
          <a:custGeom>
            <a:avLst/>
            <a:gdLst>
              <a:gd name="connsiteX0" fmla="*/ 1468438 w 2936876"/>
              <a:gd name="connsiteY0" fmla="*/ 0 h 2936876"/>
              <a:gd name="connsiteX1" fmla="*/ 2936876 w 2936876"/>
              <a:gd name="connsiteY1" fmla="*/ 1468438 h 2936876"/>
              <a:gd name="connsiteX2" fmla="*/ 1468438 w 2936876"/>
              <a:gd name="connsiteY2" fmla="*/ 2936876 h 2936876"/>
              <a:gd name="connsiteX3" fmla="*/ 0 w 2936876"/>
              <a:gd name="connsiteY3" fmla="*/ 1468438 h 2936876"/>
              <a:gd name="connsiteX4" fmla="*/ 1468438 w 2936876"/>
              <a:gd name="connsiteY4" fmla="*/ 0 h 2936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6876" h="2936876">
                <a:moveTo>
                  <a:pt x="1468438" y="0"/>
                </a:moveTo>
                <a:cubicBezTo>
                  <a:pt x="2279434" y="0"/>
                  <a:pt x="2936876" y="657442"/>
                  <a:pt x="2936876" y="1468438"/>
                </a:cubicBezTo>
                <a:cubicBezTo>
                  <a:pt x="2936876" y="2279434"/>
                  <a:pt x="2279434" y="2936876"/>
                  <a:pt x="1468438" y="2936876"/>
                </a:cubicBezTo>
                <a:cubicBezTo>
                  <a:pt x="657442" y="2936876"/>
                  <a:pt x="0" y="2279434"/>
                  <a:pt x="0" y="1468438"/>
                </a:cubicBezTo>
                <a:cubicBezTo>
                  <a:pt x="0" y="657442"/>
                  <a:pt x="657442" y="0"/>
                  <a:pt x="1468438" y="0"/>
                </a:cubicBezTo>
                <a:close/>
              </a:path>
            </a:pathLst>
          </a:custGeom>
          <a:solidFill>
            <a:schemeClr val="accent5"/>
          </a:solidFill>
        </p:spPr>
        <p:txBody>
          <a:bodyPr wrap="square">
            <a:noAutofit/>
          </a:bodyPr>
          <a:lstStyle/>
          <a:p>
            <a:r>
              <a:rPr lang="en-US"/>
              <a:t>Click icon to add picture</a:t>
            </a:r>
          </a:p>
        </p:txBody>
      </p:sp>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noAutofit/>
          </a:bodyPr>
          <a:lstStyle/>
          <a:p>
            <a:r>
              <a:rPr lang="en-US"/>
              <a:t>Tuesday, February 2, 20XX</a:t>
            </a:r>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noAutofit/>
          </a:bodyPr>
          <a:lstStyle/>
          <a:p>
            <a:r>
              <a:rPr lang="en-US"/>
              <a:t>Sample Footer Text</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
        <p:nvSpPr>
          <p:cNvPr id="6" name="Oval 5">
            <a:extLst>
              <a:ext uri="{FF2B5EF4-FFF2-40B4-BE49-F238E27FC236}">
                <a16:creationId xmlns:a16="http://schemas.microsoft.com/office/drawing/2014/main" id="{92FF63B4-C261-4597-9EE0-811D250B9D21}"/>
              </a:ext>
              <a:ext uri="{C183D7F6-B498-43B3-948B-1728B52AA6E4}">
                <adec:decorative xmlns:adec="http://schemas.microsoft.com/office/drawing/2017/decorative" val="1"/>
              </a:ext>
            </a:extLst>
          </p:cNvPr>
          <p:cNvSpPr>
            <a:spLocks noChangeAspect="1"/>
          </p:cNvSpPr>
          <p:nvPr userDrawn="1"/>
        </p:nvSpPr>
        <p:spPr>
          <a:xfrm>
            <a:off x="4911566" y="850167"/>
            <a:ext cx="27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nvGrpSpPr>
          <p:cNvPr id="10" name="Group 9">
            <a:extLst>
              <a:ext uri="{FF2B5EF4-FFF2-40B4-BE49-F238E27FC236}">
                <a16:creationId xmlns:a16="http://schemas.microsoft.com/office/drawing/2014/main" id="{F92CF088-7F97-4A11-8A81-0EF641F6986F}"/>
              </a:ext>
              <a:ext uri="{C183D7F6-B498-43B3-948B-1728B52AA6E4}">
                <adec:decorative xmlns:adec="http://schemas.microsoft.com/office/drawing/2017/decorative" val="1"/>
              </a:ext>
            </a:extLst>
          </p:cNvPr>
          <p:cNvGrpSpPr/>
          <p:nvPr userDrawn="1"/>
        </p:nvGrpSpPr>
        <p:grpSpPr>
          <a:xfrm>
            <a:off x="4201723" y="5691007"/>
            <a:ext cx="500852" cy="631474"/>
            <a:chOff x="3409557" y="4940429"/>
            <a:chExt cx="667802" cy="631474"/>
          </a:xfrm>
        </p:grpSpPr>
        <p:sp>
          <p:nvSpPr>
            <p:cNvPr id="11" name="Freeform: Shape 10">
              <a:extLst>
                <a:ext uri="{FF2B5EF4-FFF2-40B4-BE49-F238E27FC236}">
                  <a16:creationId xmlns:a16="http://schemas.microsoft.com/office/drawing/2014/main" id="{165B23B7-CE74-4974-ABD8-BFA31D583416}"/>
                </a:ext>
              </a:extLst>
            </p:cNvPr>
            <p:cNvSpPr>
              <a:spLocks noChangeAspect="1"/>
            </p:cNvSpPr>
            <p:nvPr/>
          </p:nvSpPr>
          <p:spPr>
            <a:xfrm rot="8100000">
              <a:off x="3537358" y="4940429"/>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2" name="Oval 11">
              <a:extLst>
                <a:ext uri="{FF2B5EF4-FFF2-40B4-BE49-F238E27FC236}">
                  <a16:creationId xmlns:a16="http://schemas.microsoft.com/office/drawing/2014/main" id="{FF99BB1F-6C9D-4972-9EF4-98ACD7BE71E5}"/>
                </a:ext>
              </a:extLst>
            </p:cNvPr>
            <p:cNvSpPr/>
            <p:nvPr/>
          </p:nvSpPr>
          <p:spPr>
            <a:xfrm rot="13500000">
              <a:off x="3544558" y="4858365"/>
              <a:ext cx="270000" cy="540001"/>
            </a:xfrm>
            <a:prstGeom prst="ellipse">
              <a:avLst/>
            </a:prstGeom>
            <a:gradFill>
              <a:gsLst>
                <a:gs pos="100000">
                  <a:schemeClr val="accent1">
                    <a:lumMod val="60000"/>
                    <a:lumOff val="40000"/>
                    <a:alpha val="0"/>
                  </a:schemeClr>
                </a:gs>
                <a:gs pos="0">
                  <a:schemeClr val="bg2">
                    <a:lumMod val="75000"/>
                    <a:lumOff val="25000"/>
                    <a:alpha val="33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dirty="0"/>
            </a:p>
          </p:txBody>
        </p:sp>
      </p:grpSp>
    </p:spTree>
    <p:extLst>
      <p:ext uri="{BB962C8B-B14F-4D97-AF65-F5344CB8AC3E}">
        <p14:creationId xmlns:p14="http://schemas.microsoft.com/office/powerpoint/2010/main" val="4284120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Introduction">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A458B3A1-C77D-4AFC-B2C8-79520B53C452}"/>
              </a:ext>
            </a:extLst>
          </p:cNvPr>
          <p:cNvSpPr>
            <a:spLocks noGrp="1"/>
          </p:cNvSpPr>
          <p:nvPr>
            <p:ph type="title"/>
          </p:nvPr>
        </p:nvSpPr>
        <p:spPr>
          <a:xfrm>
            <a:off x="413147" y="4507201"/>
            <a:ext cx="3375422" cy="1562959"/>
          </a:xfrm>
        </p:spPr>
        <p:txBody>
          <a:bodyPr wrap="square" anchor="t" anchorCtr="0">
            <a:noAutofit/>
          </a:bodyPr>
          <a:lstStyle/>
          <a:p>
            <a:r>
              <a:rPr lang="en-US"/>
              <a:t>Click to edit Master title style</a:t>
            </a:r>
            <a:endParaRPr lang="en-US" dirty="0"/>
          </a:p>
        </p:txBody>
      </p:sp>
      <p:sp>
        <p:nvSpPr>
          <p:cNvPr id="12" name="Picture Placeholder 11">
            <a:extLst>
              <a:ext uri="{FF2B5EF4-FFF2-40B4-BE49-F238E27FC236}">
                <a16:creationId xmlns:a16="http://schemas.microsoft.com/office/drawing/2014/main" id="{F551DA26-B267-4F28-B4D0-65B3EF6E1112}"/>
              </a:ext>
            </a:extLst>
          </p:cNvPr>
          <p:cNvSpPr>
            <a:spLocks noGrp="1"/>
          </p:cNvSpPr>
          <p:nvPr>
            <p:ph type="pic" sz="quarter" idx="13"/>
          </p:nvPr>
        </p:nvSpPr>
        <p:spPr>
          <a:xfrm>
            <a:off x="0" y="0"/>
            <a:ext cx="2290572" cy="3776472"/>
          </a:xfrm>
          <a:solidFill>
            <a:schemeClr val="accent5"/>
          </a:solidFill>
        </p:spPr>
        <p:txBody>
          <a:bodyPr>
            <a:noAutofit/>
          </a:bodyPr>
          <a:lstStyle/>
          <a:p>
            <a:r>
              <a:rPr lang="en-US"/>
              <a:t>Click icon to add picture</a:t>
            </a:r>
          </a:p>
        </p:txBody>
      </p:sp>
      <p:sp>
        <p:nvSpPr>
          <p:cNvPr id="18" name="Picture Placeholder 11">
            <a:extLst>
              <a:ext uri="{FF2B5EF4-FFF2-40B4-BE49-F238E27FC236}">
                <a16:creationId xmlns:a16="http://schemas.microsoft.com/office/drawing/2014/main" id="{95544A62-DA23-4840-99DE-09AFC8F4DC48}"/>
              </a:ext>
            </a:extLst>
          </p:cNvPr>
          <p:cNvSpPr>
            <a:spLocks noGrp="1"/>
          </p:cNvSpPr>
          <p:nvPr>
            <p:ph type="pic" sz="quarter" idx="14"/>
          </p:nvPr>
        </p:nvSpPr>
        <p:spPr>
          <a:xfrm>
            <a:off x="2290572" y="0"/>
            <a:ext cx="2290572" cy="3776472"/>
          </a:xfrm>
          <a:solidFill>
            <a:schemeClr val="accent5"/>
          </a:solidFill>
        </p:spPr>
        <p:txBody>
          <a:bodyPr>
            <a:noAutofit/>
          </a:bodyPr>
          <a:lstStyle/>
          <a:p>
            <a:r>
              <a:rPr lang="en-US"/>
              <a:t>Click icon to add picture</a:t>
            </a:r>
          </a:p>
        </p:txBody>
      </p:sp>
      <p:sp>
        <p:nvSpPr>
          <p:cNvPr id="19" name="Picture Placeholder 11">
            <a:extLst>
              <a:ext uri="{FF2B5EF4-FFF2-40B4-BE49-F238E27FC236}">
                <a16:creationId xmlns:a16="http://schemas.microsoft.com/office/drawing/2014/main" id="{0C91AF30-C5BB-4601-BDEB-E60C93A16933}"/>
              </a:ext>
            </a:extLst>
          </p:cNvPr>
          <p:cNvSpPr>
            <a:spLocks noGrp="1"/>
          </p:cNvSpPr>
          <p:nvPr>
            <p:ph type="pic" sz="quarter" idx="15"/>
          </p:nvPr>
        </p:nvSpPr>
        <p:spPr>
          <a:xfrm>
            <a:off x="4562856" y="0"/>
            <a:ext cx="2290572" cy="3776472"/>
          </a:xfrm>
          <a:solidFill>
            <a:schemeClr val="accent5"/>
          </a:solidFill>
        </p:spPr>
        <p:txBody>
          <a:bodyPr>
            <a:noAutofit/>
          </a:bodyPr>
          <a:lstStyle/>
          <a:p>
            <a:r>
              <a:rPr lang="en-US"/>
              <a:t>Click icon to add picture</a:t>
            </a:r>
          </a:p>
        </p:txBody>
      </p:sp>
      <p:sp>
        <p:nvSpPr>
          <p:cNvPr id="20" name="Picture Placeholder 11">
            <a:extLst>
              <a:ext uri="{FF2B5EF4-FFF2-40B4-BE49-F238E27FC236}">
                <a16:creationId xmlns:a16="http://schemas.microsoft.com/office/drawing/2014/main" id="{5B625AA5-EA5B-4115-A461-DA2C7087D83E}"/>
              </a:ext>
            </a:extLst>
          </p:cNvPr>
          <p:cNvSpPr>
            <a:spLocks noGrp="1"/>
          </p:cNvSpPr>
          <p:nvPr>
            <p:ph type="pic" sz="quarter" idx="16"/>
          </p:nvPr>
        </p:nvSpPr>
        <p:spPr>
          <a:xfrm>
            <a:off x="6853428" y="0"/>
            <a:ext cx="2290572" cy="3776472"/>
          </a:xfrm>
          <a:solidFill>
            <a:schemeClr val="accent5"/>
          </a:solidFill>
        </p:spPr>
        <p:txBody>
          <a:bodyPr>
            <a:noAutofit/>
          </a:bodyPr>
          <a:lstStyle/>
          <a:p>
            <a:r>
              <a:rPr lang="en-US"/>
              <a:t>Click icon to add picture</a:t>
            </a:r>
          </a:p>
        </p:txBody>
      </p:sp>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noAutofit/>
          </a:bodyPr>
          <a:lstStyle/>
          <a:p>
            <a:r>
              <a:rPr lang="en-US"/>
              <a:t>Tuesday, February 2, 20XX</a:t>
            </a:r>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noAutofit/>
          </a:bodyPr>
          <a:lstStyle/>
          <a:p>
            <a:r>
              <a:rPr lang="en-US"/>
              <a:t>Sample Footer Text</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
        <p:nvSpPr>
          <p:cNvPr id="11" name="Content Placeholder 6">
            <a:extLst>
              <a:ext uri="{FF2B5EF4-FFF2-40B4-BE49-F238E27FC236}">
                <a16:creationId xmlns:a16="http://schemas.microsoft.com/office/drawing/2014/main" id="{1B1AE41C-3196-4E6F-A3A8-313A92677FF3}"/>
              </a:ext>
            </a:extLst>
          </p:cNvPr>
          <p:cNvSpPr>
            <a:spLocks noGrp="1"/>
          </p:cNvSpPr>
          <p:nvPr>
            <p:ph sz="quarter" idx="15"/>
          </p:nvPr>
        </p:nvSpPr>
        <p:spPr>
          <a:xfrm>
            <a:off x="3946808" y="4508500"/>
            <a:ext cx="4666059" cy="1563688"/>
          </a:xfrm>
        </p:spPr>
        <p:txBody>
          <a:bodyPr>
            <a:noAutofit/>
          </a:bodyPr>
          <a:lstStyle>
            <a:lvl1pPr marL="228600" indent="-228600">
              <a:lnSpc>
                <a:spcPct val="100000"/>
              </a:lnSpc>
              <a:buFont typeface="Arial" panose="020B0604020202020204" pitchFamily="34" charset="0"/>
              <a:buChar char="•"/>
              <a:defRPr sz="2000"/>
            </a:lvl1pPr>
            <a:lvl2pPr>
              <a:buNone/>
              <a:defRPr sz="1900"/>
            </a:lvl2pPr>
            <a:lvl3pPr>
              <a:buNone/>
              <a:defRPr sz="1900"/>
            </a:lvl3pPr>
            <a:lvl4pPr>
              <a:buNone/>
              <a:defRPr sz="1900"/>
            </a:lvl4pPr>
            <a:lvl5pPr>
              <a:buNone/>
              <a:defRPr sz="1900"/>
            </a:lvl5pPr>
          </a:lstStyle>
          <a:p>
            <a:pPr lvl="0"/>
            <a:r>
              <a:rPr lang="en-US"/>
              <a:t>Click to edit Master text styles</a:t>
            </a:r>
          </a:p>
        </p:txBody>
      </p:sp>
    </p:spTree>
    <p:extLst>
      <p:ext uri="{BB962C8B-B14F-4D97-AF65-F5344CB8AC3E}">
        <p14:creationId xmlns:p14="http://schemas.microsoft.com/office/powerpoint/2010/main" val="2570260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Section break">
    <p:bg>
      <p:bgRef idx="1001">
        <a:schemeClr val="bg1"/>
      </p:bgRef>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75B2FBE-0C5C-48AA-8D7F-9D5B7373CC9A}"/>
              </a:ext>
            </a:extLst>
          </p:cNvPr>
          <p:cNvSpPr>
            <a:spLocks noGrp="1"/>
          </p:cNvSpPr>
          <p:nvPr>
            <p:ph type="pic" sz="quarter" idx="13"/>
          </p:nvPr>
        </p:nvSpPr>
        <p:spPr>
          <a:xfrm>
            <a:off x="0" y="0"/>
            <a:ext cx="9144000" cy="6858000"/>
          </a:xfrm>
          <a:solidFill>
            <a:schemeClr val="accent5"/>
          </a:solidFill>
        </p:spPr>
        <p:txBody>
          <a:bodyPr/>
          <a:lstStyle/>
          <a:p>
            <a:r>
              <a:rPr lang="en-US"/>
              <a:t>Click icon to add picture</a:t>
            </a:r>
          </a:p>
        </p:txBody>
      </p:sp>
      <p:sp>
        <p:nvSpPr>
          <p:cNvPr id="4" name="Date Placeholder 3">
            <a:extLst>
              <a:ext uri="{FF2B5EF4-FFF2-40B4-BE49-F238E27FC236}">
                <a16:creationId xmlns:a16="http://schemas.microsoft.com/office/drawing/2014/main" id="{56403DDF-462A-45CE-931B-010AB4F73C3F}"/>
              </a:ext>
            </a:extLst>
          </p:cNvPr>
          <p:cNvSpPr>
            <a:spLocks noGrp="1"/>
          </p:cNvSpPr>
          <p:nvPr>
            <p:ph type="dt" sz="half" idx="10"/>
          </p:nvPr>
        </p:nvSpPr>
        <p:spPr/>
        <p:txBody>
          <a:bodyPr/>
          <a:lstStyle/>
          <a:p>
            <a:r>
              <a:rPr lang="en-US"/>
              <a:t>Tuesday, February 2, 20XX</a:t>
            </a:r>
          </a:p>
        </p:txBody>
      </p:sp>
      <p:sp>
        <p:nvSpPr>
          <p:cNvPr id="5" name="Footer Placeholder 4">
            <a:extLst>
              <a:ext uri="{FF2B5EF4-FFF2-40B4-BE49-F238E27FC236}">
                <a16:creationId xmlns:a16="http://schemas.microsoft.com/office/drawing/2014/main" id="{39E10702-2ACF-4768-9E91-8CB87B89594D}"/>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E8DFA722-391E-4FCF-8E15-0D7E2EC02B63}"/>
              </a:ext>
            </a:extLst>
          </p:cNvPr>
          <p:cNvSpPr>
            <a:spLocks noGrp="1"/>
          </p:cNvSpPr>
          <p:nvPr>
            <p:ph type="sldNum" sz="quarter" idx="12"/>
          </p:nvPr>
        </p:nvSpPr>
        <p:spPr/>
        <p:txBody>
          <a:bodyPr/>
          <a:lstStyle/>
          <a:p>
            <a:fld id="{DBA1B0FB-D917-4C8C-928F-313BD683BF39}" type="slidenum">
              <a:rPr lang="en-US" smtClean="0"/>
              <a:t>‹#›</a:t>
            </a:fld>
            <a:endParaRPr lang="en-US"/>
          </a:p>
        </p:txBody>
      </p:sp>
      <p:sp>
        <p:nvSpPr>
          <p:cNvPr id="13" name="Rectangle 12">
            <a:extLst>
              <a:ext uri="{FF2B5EF4-FFF2-40B4-BE49-F238E27FC236}">
                <a16:creationId xmlns:a16="http://schemas.microsoft.com/office/drawing/2014/main" id="{80517979-166D-4AAA-ABBC-0C3E5C2ECF37}"/>
              </a:ext>
              <a:ext uri="{C183D7F6-B498-43B3-948B-1728B52AA6E4}">
                <adec:decorative xmlns:adec="http://schemas.microsoft.com/office/drawing/2017/decorative" val="1"/>
              </a:ext>
            </a:extLst>
          </p:cNvPr>
          <p:cNvSpPr/>
          <p:nvPr userDrawn="1"/>
        </p:nvSpPr>
        <p:spPr>
          <a:xfrm>
            <a:off x="0" y="5773730"/>
            <a:ext cx="9144000" cy="1084271"/>
          </a:xfrm>
          <a:prstGeom prst="rect">
            <a:avLst/>
          </a:prstGeom>
          <a:gradFill flip="none" rotWithShape="1">
            <a:gsLst>
              <a:gs pos="90000">
                <a:schemeClr val="bg2">
                  <a:alpha val="60000"/>
                </a:schemeClr>
              </a:gs>
              <a:gs pos="28000">
                <a:schemeClr val="bg2">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Rectangle 13">
            <a:extLst>
              <a:ext uri="{FF2B5EF4-FFF2-40B4-BE49-F238E27FC236}">
                <a16:creationId xmlns:a16="http://schemas.microsoft.com/office/drawing/2014/main" id="{4E111559-B769-4E2A-A891-97B3C4AA6BAC}"/>
              </a:ext>
            </a:extLst>
          </p:cNvPr>
          <p:cNvSpPr/>
          <p:nvPr userDrawn="1"/>
        </p:nvSpPr>
        <p:spPr>
          <a:xfrm rot="10800000">
            <a:off x="0" y="-3"/>
            <a:ext cx="6750000" cy="6857998"/>
          </a:xfrm>
          <a:prstGeom prst="rect">
            <a:avLst/>
          </a:prstGeom>
          <a:gradFill flip="none" rotWithShape="1">
            <a:gsLst>
              <a:gs pos="50000">
                <a:schemeClr val="bg2">
                  <a:alpha val="60000"/>
                </a:schemeClr>
              </a:gs>
              <a:gs pos="0">
                <a:schemeClr val="bg2">
                  <a:alpha val="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Title 1">
            <a:extLst>
              <a:ext uri="{FF2B5EF4-FFF2-40B4-BE49-F238E27FC236}">
                <a16:creationId xmlns:a16="http://schemas.microsoft.com/office/drawing/2014/main" id="{754E1219-253E-4FEF-A576-83857F44BA01}"/>
              </a:ext>
            </a:extLst>
          </p:cNvPr>
          <p:cNvSpPr>
            <a:spLocks noGrp="1"/>
          </p:cNvSpPr>
          <p:nvPr>
            <p:ph type="ctrTitle"/>
          </p:nvPr>
        </p:nvSpPr>
        <p:spPr>
          <a:xfrm>
            <a:off x="413148" y="549275"/>
            <a:ext cx="4077890" cy="2986234"/>
          </a:xfrm>
        </p:spPr>
        <p:txBody>
          <a:bodyPr anchor="b" anchorCtr="0">
            <a:noAutofit/>
          </a:bodyPr>
          <a:lstStyle>
            <a:lvl1pPr>
              <a:defRPr sz="6400"/>
            </a:lvl1pPr>
          </a:lstStyle>
          <a:p>
            <a:r>
              <a:rPr lang="en-US"/>
              <a:t>Click to edit Master title style</a:t>
            </a:r>
            <a:endParaRPr lang="en-US" dirty="0"/>
          </a:p>
        </p:txBody>
      </p:sp>
      <p:sp>
        <p:nvSpPr>
          <p:cNvPr id="16" name="Subtitle 2">
            <a:extLst>
              <a:ext uri="{FF2B5EF4-FFF2-40B4-BE49-F238E27FC236}">
                <a16:creationId xmlns:a16="http://schemas.microsoft.com/office/drawing/2014/main" id="{93411FC5-0B5A-4566-9984-827485AF9265}"/>
              </a:ext>
            </a:extLst>
          </p:cNvPr>
          <p:cNvSpPr>
            <a:spLocks noGrp="1"/>
          </p:cNvSpPr>
          <p:nvPr>
            <p:ph type="subTitle" idx="1"/>
          </p:nvPr>
        </p:nvSpPr>
        <p:spPr>
          <a:xfrm>
            <a:off x="413148" y="3816724"/>
            <a:ext cx="4077890" cy="2265216"/>
          </a:xfrm>
        </p:spPr>
        <p:txBody>
          <a:bodyPr>
            <a:noAutofit/>
          </a:bodyPr>
          <a:lstStyle>
            <a:lvl1pPr>
              <a:buNone/>
              <a:defRPr sz="2400"/>
            </a:lvl1pPr>
          </a:lstStyle>
          <a:p>
            <a:r>
              <a:rPr lang="en-US">
                <a:solidFill>
                  <a:schemeClr val="tx1">
                    <a:alpha val="60000"/>
                  </a:schemeClr>
                </a:solidFill>
              </a:rPr>
              <a:t>Click to edit Master subtitle style</a:t>
            </a:r>
            <a:endParaRPr lang="en-US" dirty="0">
              <a:solidFill>
                <a:schemeClr val="tx1">
                  <a:alpha val="60000"/>
                </a:schemeClr>
              </a:solidFill>
            </a:endParaRPr>
          </a:p>
        </p:txBody>
      </p:sp>
    </p:spTree>
    <p:extLst>
      <p:ext uri="{BB962C8B-B14F-4D97-AF65-F5344CB8AC3E}">
        <p14:creationId xmlns:p14="http://schemas.microsoft.com/office/powerpoint/2010/main" val="1023429560"/>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Section break">
    <p:bg>
      <p:bgRef idx="1001">
        <a:schemeClr val="bg1"/>
      </p:bgRef>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75B2FBE-0C5C-48AA-8D7F-9D5B7373CC9A}"/>
              </a:ext>
            </a:extLst>
          </p:cNvPr>
          <p:cNvSpPr>
            <a:spLocks noGrp="1"/>
          </p:cNvSpPr>
          <p:nvPr>
            <p:ph type="pic" sz="quarter" idx="13"/>
          </p:nvPr>
        </p:nvSpPr>
        <p:spPr>
          <a:xfrm>
            <a:off x="0" y="0"/>
            <a:ext cx="9144000" cy="6858000"/>
          </a:xfrm>
          <a:solidFill>
            <a:schemeClr val="bg2"/>
          </a:solidFill>
        </p:spPr>
        <p:txBody>
          <a:bodyPr/>
          <a:lstStyle/>
          <a:p>
            <a:r>
              <a:rPr lang="en-US"/>
              <a:t>Click icon to add picture</a:t>
            </a:r>
          </a:p>
        </p:txBody>
      </p:sp>
      <p:sp>
        <p:nvSpPr>
          <p:cNvPr id="16" name="Subtitle 2">
            <a:extLst>
              <a:ext uri="{FF2B5EF4-FFF2-40B4-BE49-F238E27FC236}">
                <a16:creationId xmlns:a16="http://schemas.microsoft.com/office/drawing/2014/main" id="{93411FC5-0B5A-4566-9984-827485AF9265}"/>
              </a:ext>
            </a:extLst>
          </p:cNvPr>
          <p:cNvSpPr>
            <a:spLocks noGrp="1"/>
          </p:cNvSpPr>
          <p:nvPr>
            <p:ph type="subTitle" idx="1"/>
          </p:nvPr>
        </p:nvSpPr>
        <p:spPr>
          <a:xfrm>
            <a:off x="0" y="3557282"/>
            <a:ext cx="4980214" cy="3300719"/>
          </a:xfrm>
          <a:gradFill>
            <a:gsLst>
              <a:gs pos="0">
                <a:schemeClr val="bg2">
                  <a:alpha val="0"/>
                </a:schemeClr>
              </a:gs>
              <a:gs pos="50000">
                <a:schemeClr val="bg2">
                  <a:alpha val="60000"/>
                </a:schemeClr>
              </a:gs>
            </a:gsLst>
            <a:lin ang="10800000" scaled="1"/>
          </a:gradFill>
        </p:spPr>
        <p:txBody>
          <a:bodyPr>
            <a:noAutofit/>
          </a:bodyPr>
          <a:lstStyle>
            <a:lvl1pPr marL="548640" indent="0">
              <a:lnSpc>
                <a:spcPct val="200000"/>
              </a:lnSpc>
              <a:buNone/>
              <a:defRPr/>
            </a:lvl1pPr>
          </a:lstStyle>
          <a:p>
            <a:r>
              <a:rPr lang="en-US">
                <a:solidFill>
                  <a:schemeClr val="tx1">
                    <a:alpha val="60000"/>
                  </a:schemeClr>
                </a:solidFill>
              </a:rPr>
              <a:t>Click to edit Master subtitle style</a:t>
            </a:r>
            <a:endParaRPr lang="en-US" dirty="0">
              <a:solidFill>
                <a:schemeClr val="tx1">
                  <a:alpha val="60000"/>
                </a:schemeClr>
              </a:solidFill>
            </a:endParaRPr>
          </a:p>
        </p:txBody>
      </p:sp>
      <p:sp>
        <p:nvSpPr>
          <p:cNvPr id="15" name="Title 1">
            <a:extLst>
              <a:ext uri="{FF2B5EF4-FFF2-40B4-BE49-F238E27FC236}">
                <a16:creationId xmlns:a16="http://schemas.microsoft.com/office/drawing/2014/main" id="{754E1219-253E-4FEF-A576-83857F44BA01}"/>
              </a:ext>
            </a:extLst>
          </p:cNvPr>
          <p:cNvSpPr>
            <a:spLocks noGrp="1"/>
          </p:cNvSpPr>
          <p:nvPr>
            <p:ph type="ctrTitle"/>
          </p:nvPr>
        </p:nvSpPr>
        <p:spPr>
          <a:xfrm>
            <a:off x="0" y="1"/>
            <a:ext cx="4980214" cy="3535509"/>
          </a:xfrm>
          <a:gradFill flip="none" rotWithShape="1">
            <a:gsLst>
              <a:gs pos="0">
                <a:schemeClr val="bg2">
                  <a:alpha val="0"/>
                </a:schemeClr>
              </a:gs>
              <a:gs pos="50000">
                <a:schemeClr val="bg2">
                  <a:alpha val="70000"/>
                </a:schemeClr>
              </a:gs>
            </a:gsLst>
            <a:lin ang="10800000" scaled="1"/>
            <a:tileRect/>
          </a:gradFill>
        </p:spPr>
        <p:txBody>
          <a:bodyPr anchor="b" anchorCtr="0">
            <a:noAutofit/>
          </a:bodyPr>
          <a:lstStyle>
            <a:lvl1pPr marL="548640">
              <a:spcAft>
                <a:spcPts val="1200"/>
              </a:spcAft>
              <a:defRPr sz="6400"/>
            </a:lvl1pPr>
          </a:lstStyle>
          <a:p>
            <a:r>
              <a:rPr lang="en-US"/>
              <a:t>Click to edit Master title style</a:t>
            </a:r>
            <a:endParaRPr lang="en-US" dirty="0"/>
          </a:p>
        </p:txBody>
      </p:sp>
    </p:spTree>
    <p:extLst>
      <p:ext uri="{BB962C8B-B14F-4D97-AF65-F5344CB8AC3E}">
        <p14:creationId xmlns:p14="http://schemas.microsoft.com/office/powerpoint/2010/main" val="2229304515"/>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Chart Table Timeline">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BDBC526-6DCD-4FF6-8395-D8C22E46E527}"/>
              </a:ext>
            </a:extLst>
          </p:cNvPr>
          <p:cNvGrpSpPr/>
          <p:nvPr/>
        </p:nvGrpSpPr>
        <p:grpSpPr>
          <a:xfrm>
            <a:off x="460499" y="5334748"/>
            <a:ext cx="508601" cy="990000"/>
            <a:chOff x="10490969" y="1448827"/>
            <a:chExt cx="678135" cy="990000"/>
          </a:xfrm>
        </p:grpSpPr>
        <p:sp>
          <p:nvSpPr>
            <p:cNvPr id="13" name="Freeform: Shape 12">
              <a:extLst>
                <a:ext uri="{FF2B5EF4-FFF2-40B4-BE49-F238E27FC236}">
                  <a16:creationId xmlns:a16="http://schemas.microsoft.com/office/drawing/2014/main" id="{02ECB475-568C-47AC-B16D-2E202DEB2DE0}"/>
                </a:ext>
              </a:extLst>
            </p:cNvPr>
            <p:cNvSpPr>
              <a:spLocks noChangeAspect="1"/>
            </p:cNvSpPr>
            <p:nvPr/>
          </p:nvSpPr>
          <p:spPr>
            <a:xfrm rot="2700000" flipH="1" flipV="1">
              <a:off x="10268976" y="1743588"/>
              <a:ext cx="926985" cy="463493"/>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127000" dist="50800" dir="13500000">
                <a:schemeClr val="accent1">
                  <a:lumMod val="40000"/>
                  <a:lumOff val="6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solidFill>
                  <a:schemeClr val="tx1"/>
                </a:solidFill>
              </a:endParaRPr>
            </a:p>
          </p:txBody>
        </p:sp>
        <p:sp>
          <p:nvSpPr>
            <p:cNvPr id="14" name="Oval 13">
              <a:extLst>
                <a:ext uri="{FF2B5EF4-FFF2-40B4-BE49-F238E27FC236}">
                  <a16:creationId xmlns:a16="http://schemas.microsoft.com/office/drawing/2014/main" id="{080D8764-525A-441E-B58F-068E82F09714}"/>
                </a:ext>
              </a:extLst>
            </p:cNvPr>
            <p:cNvSpPr/>
            <p:nvPr/>
          </p:nvSpPr>
          <p:spPr>
            <a:xfrm rot="8100000" flipH="1" flipV="1">
              <a:off x="11115555" y="1939340"/>
              <a:ext cx="53549" cy="233295"/>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5" name="Oval 14">
              <a:extLst>
                <a:ext uri="{FF2B5EF4-FFF2-40B4-BE49-F238E27FC236}">
                  <a16:creationId xmlns:a16="http://schemas.microsoft.com/office/drawing/2014/main" id="{11196109-6F2B-4738-B2FC-2CCC753AABD4}"/>
                </a:ext>
              </a:extLst>
            </p:cNvPr>
            <p:cNvSpPr/>
            <p:nvPr/>
          </p:nvSpPr>
          <p:spPr>
            <a:xfrm rot="8100000" flipH="1" flipV="1">
              <a:off x="10625042" y="1448827"/>
              <a:ext cx="53549" cy="233295"/>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6" name="Freeform: Shape 15">
              <a:extLst>
                <a:ext uri="{FF2B5EF4-FFF2-40B4-BE49-F238E27FC236}">
                  <a16:creationId xmlns:a16="http://schemas.microsoft.com/office/drawing/2014/main" id="{F7E468C2-69B8-470B-85E3-801A3CB1D7E2}"/>
                </a:ext>
              </a:extLst>
            </p:cNvPr>
            <p:cNvSpPr>
              <a:spLocks noChangeAspect="1"/>
            </p:cNvSpPr>
            <p:nvPr/>
          </p:nvSpPr>
          <p:spPr>
            <a:xfrm rot="2700000" flipH="1" flipV="1">
              <a:off x="10292519" y="1686748"/>
              <a:ext cx="926985" cy="530086"/>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20000"/>
              </a:schemeClr>
            </a:soli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solidFill>
                  <a:schemeClr val="tx1"/>
                </a:solidFill>
              </a:endParaRPr>
            </a:p>
          </p:txBody>
        </p:sp>
      </p:grpSp>
      <p:sp>
        <p:nvSpPr>
          <p:cNvPr id="2" name="Title 1">
            <a:extLst>
              <a:ext uri="{FF2B5EF4-FFF2-40B4-BE49-F238E27FC236}">
                <a16:creationId xmlns:a16="http://schemas.microsoft.com/office/drawing/2014/main" id="{B1A4B040-51E3-4DA0-B21D-EEE173E7536F}"/>
              </a:ext>
            </a:extLst>
          </p:cNvPr>
          <p:cNvSpPr>
            <a:spLocks noGrp="1"/>
          </p:cNvSpPr>
          <p:nvPr>
            <p:ph type="title"/>
          </p:nvPr>
        </p:nvSpPr>
        <p:spPr>
          <a:xfrm>
            <a:off x="413147" y="549275"/>
            <a:ext cx="8318700" cy="1332000"/>
          </a:xfrm>
        </p:spPr>
        <p:txBody>
          <a:bodyPr vert="horz" wrap="square" lIns="0" tIns="0" rIns="0" bIns="0" rtlCol="0" anchor="t" anchorCtr="0">
            <a:noAutofit/>
          </a:bodyPr>
          <a:lstStyle>
            <a:lvl1pPr>
              <a:defRPr lang="en-US" dirty="0"/>
            </a:lvl1pPr>
          </a:lstStyle>
          <a:p>
            <a:pPr lvl="0">
              <a:lnSpc>
                <a:spcPct val="100000"/>
              </a:lnSpc>
            </a:pPr>
            <a:r>
              <a:rPr lang="en-US"/>
              <a:t>Click to edit Master title style</a:t>
            </a:r>
            <a:endParaRPr lang="en-US" dirty="0"/>
          </a:p>
        </p:txBody>
      </p:sp>
      <p:sp>
        <p:nvSpPr>
          <p:cNvPr id="3" name="Content Placeholder 2">
            <a:extLst>
              <a:ext uri="{FF2B5EF4-FFF2-40B4-BE49-F238E27FC236}">
                <a16:creationId xmlns:a16="http://schemas.microsoft.com/office/drawing/2014/main" id="{F8A2CD90-429B-4A55-B6C8-DD6CE6994118}"/>
              </a:ext>
            </a:extLst>
          </p:cNvPr>
          <p:cNvSpPr>
            <a:spLocks noGrp="1"/>
          </p:cNvSpPr>
          <p:nvPr>
            <p:ph idx="1"/>
          </p:nvPr>
        </p:nvSpPr>
        <p:spPr>
          <a:xfrm>
            <a:off x="413147" y="2113200"/>
            <a:ext cx="8317706" cy="3979625"/>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D4EE704-5DCA-484E-85E0-0E3A7B1C5046}"/>
              </a:ext>
            </a:extLst>
          </p:cNvPr>
          <p:cNvSpPr>
            <a:spLocks noGrp="1"/>
          </p:cNvSpPr>
          <p:nvPr>
            <p:ph type="dt" sz="half" idx="10"/>
          </p:nvPr>
        </p:nvSpPr>
        <p:spPr/>
        <p:txBody>
          <a:bodyPr>
            <a:noAutofit/>
          </a:bodyPr>
          <a:lstStyle/>
          <a:p>
            <a:r>
              <a:rPr lang="en-US"/>
              <a:t>Tuesday, February 2, 20XX</a:t>
            </a:r>
          </a:p>
        </p:txBody>
      </p:sp>
      <p:sp>
        <p:nvSpPr>
          <p:cNvPr id="5" name="Footer Placeholder 4">
            <a:extLst>
              <a:ext uri="{FF2B5EF4-FFF2-40B4-BE49-F238E27FC236}">
                <a16:creationId xmlns:a16="http://schemas.microsoft.com/office/drawing/2014/main" id="{4CA69B66-1C18-44A2-93F7-97DED26F24AB}"/>
              </a:ext>
            </a:extLst>
          </p:cNvPr>
          <p:cNvSpPr>
            <a:spLocks noGrp="1"/>
          </p:cNvSpPr>
          <p:nvPr>
            <p:ph type="ftr" sz="quarter" idx="11"/>
          </p:nvPr>
        </p:nvSpPr>
        <p:spPr/>
        <p:txBody>
          <a:bodyPr>
            <a:noAutofit/>
          </a:bodyPr>
          <a:lstStyle/>
          <a:p>
            <a:r>
              <a:rPr lang="en-US"/>
              <a:t>Sample Footer Text</a:t>
            </a:r>
          </a:p>
        </p:txBody>
      </p:sp>
      <p:sp>
        <p:nvSpPr>
          <p:cNvPr id="6" name="Slide Number Placeholder 5">
            <a:extLst>
              <a:ext uri="{FF2B5EF4-FFF2-40B4-BE49-F238E27FC236}">
                <a16:creationId xmlns:a16="http://schemas.microsoft.com/office/drawing/2014/main" id="{7E44B5A0-66FA-433A-8DC5-C097C63B4DFC}"/>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3616071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Quo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7062BF5C-3876-4161-B4FF-14CA94D326C6}"/>
              </a:ext>
            </a:extLst>
          </p:cNvPr>
          <p:cNvSpPr>
            <a:spLocks noGrp="1"/>
          </p:cNvSpPr>
          <p:nvPr>
            <p:ph type="title"/>
          </p:nvPr>
        </p:nvSpPr>
        <p:spPr>
          <a:xfrm>
            <a:off x="413148" y="549275"/>
            <a:ext cx="2674620" cy="3384550"/>
          </a:xfrm>
        </p:spPr>
        <p:txBody>
          <a:bodyPr wrap="square" anchor="b" anchorCtr="0">
            <a:noAutofit/>
          </a:bodyPr>
          <a:lstStyle>
            <a:lvl1pPr>
              <a:defRPr sz="4000"/>
            </a:lvl1pPr>
          </a:lstStyle>
          <a:p>
            <a:r>
              <a:rPr lang="en-US"/>
              <a:t>Click to edit Master title style</a:t>
            </a:r>
            <a:endParaRPr lang="en-US" dirty="0"/>
          </a:p>
        </p:txBody>
      </p:sp>
      <p:grpSp>
        <p:nvGrpSpPr>
          <p:cNvPr id="8" name="Group 7">
            <a:extLst>
              <a:ext uri="{FF2B5EF4-FFF2-40B4-BE49-F238E27FC236}">
                <a16:creationId xmlns:a16="http://schemas.microsoft.com/office/drawing/2014/main" id="{B17C5C60-EC4D-410B-9997-0B73289605FD}"/>
              </a:ext>
              <a:ext uri="{C183D7F6-B498-43B3-948B-1728B52AA6E4}">
                <adec:decorative xmlns:adec="http://schemas.microsoft.com/office/drawing/2017/decorative" val="1"/>
              </a:ext>
            </a:extLst>
          </p:cNvPr>
          <p:cNvGrpSpPr/>
          <p:nvPr userDrawn="1"/>
        </p:nvGrpSpPr>
        <p:grpSpPr>
          <a:xfrm>
            <a:off x="8116617" y="4143453"/>
            <a:ext cx="550693" cy="760506"/>
            <a:chOff x="5243759" y="1363788"/>
            <a:chExt cx="734257" cy="760506"/>
          </a:xfrm>
        </p:grpSpPr>
        <p:sp>
          <p:nvSpPr>
            <p:cNvPr id="9" name="Freeform 5">
              <a:extLst>
                <a:ext uri="{FF2B5EF4-FFF2-40B4-BE49-F238E27FC236}">
                  <a16:creationId xmlns:a16="http://schemas.microsoft.com/office/drawing/2014/main" id="{0573155C-3428-4F4F-AE66-A519D777EAAE}"/>
                </a:ext>
              </a:extLst>
            </p:cNvPr>
            <p:cNvSpPr>
              <a:spLocks/>
            </p:cNvSpPr>
            <p:nvPr/>
          </p:nvSpPr>
          <p:spPr bwMode="auto">
            <a:xfrm rot="1800000">
              <a:off x="5356930" y="1363788"/>
              <a:ext cx="621086" cy="364601"/>
            </a:xfrm>
            <a:custGeom>
              <a:avLst/>
              <a:gdLst>
                <a:gd name="T0" fmla="*/ 266 w 540"/>
                <a:gd name="T1" fmla="*/ 0 h 317"/>
                <a:gd name="T2" fmla="*/ 0 w 540"/>
                <a:gd name="T3" fmla="*/ 158 h 317"/>
                <a:gd name="T4" fmla="*/ 266 w 540"/>
                <a:gd name="T5" fmla="*/ 317 h 317"/>
                <a:gd name="T6" fmla="*/ 540 w 540"/>
                <a:gd name="T7" fmla="*/ 158 h 317"/>
                <a:gd name="T8" fmla="*/ 266 w 540"/>
                <a:gd name="T9" fmla="*/ 0 h 317"/>
              </a:gdLst>
              <a:ahLst/>
              <a:cxnLst>
                <a:cxn ang="0">
                  <a:pos x="T0" y="T1"/>
                </a:cxn>
                <a:cxn ang="0">
                  <a:pos x="T2" y="T3"/>
                </a:cxn>
                <a:cxn ang="0">
                  <a:pos x="T4" y="T5"/>
                </a:cxn>
                <a:cxn ang="0">
                  <a:pos x="T6" y="T7"/>
                </a:cxn>
                <a:cxn ang="0">
                  <a:pos x="T8" y="T9"/>
                </a:cxn>
              </a:cxnLst>
              <a:rect l="0" t="0" r="r" b="b"/>
              <a:pathLst>
                <a:path w="540" h="317">
                  <a:moveTo>
                    <a:pt x="266" y="0"/>
                  </a:moveTo>
                  <a:lnTo>
                    <a:pt x="0" y="158"/>
                  </a:lnTo>
                  <a:lnTo>
                    <a:pt x="266" y="317"/>
                  </a:lnTo>
                  <a:lnTo>
                    <a:pt x="540" y="158"/>
                  </a:lnTo>
                  <a:lnTo>
                    <a:pt x="266"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0" name="Freeform 6">
              <a:extLst>
                <a:ext uri="{FF2B5EF4-FFF2-40B4-BE49-F238E27FC236}">
                  <a16:creationId xmlns:a16="http://schemas.microsoft.com/office/drawing/2014/main" id="{1853496C-159E-4D47-94B5-0835FB6511BA}"/>
                </a:ext>
              </a:extLst>
            </p:cNvPr>
            <p:cNvSpPr>
              <a:spLocks/>
            </p:cNvSpPr>
            <p:nvPr/>
          </p:nvSpPr>
          <p:spPr bwMode="auto">
            <a:xfrm rot="1800000">
              <a:off x="5243759" y="1430747"/>
              <a:ext cx="305942" cy="538275"/>
            </a:xfrm>
            <a:custGeom>
              <a:avLst/>
              <a:gdLst>
                <a:gd name="T0" fmla="*/ 266 w 266"/>
                <a:gd name="T1" fmla="*/ 468 h 468"/>
                <a:gd name="T2" fmla="*/ 0 w 266"/>
                <a:gd name="T3" fmla="*/ 310 h 468"/>
                <a:gd name="T4" fmla="*/ 0 w 266"/>
                <a:gd name="T5" fmla="*/ 310 h 468"/>
                <a:gd name="T6" fmla="*/ 0 w 266"/>
                <a:gd name="T7" fmla="*/ 0 h 468"/>
                <a:gd name="T8" fmla="*/ 0 w 266"/>
                <a:gd name="T9" fmla="*/ 0 h 468"/>
                <a:gd name="T10" fmla="*/ 266 w 266"/>
                <a:gd name="T11" fmla="*/ 159 h 468"/>
                <a:gd name="T12" fmla="*/ 266 w 266"/>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266" h="468">
                  <a:moveTo>
                    <a:pt x="266" y="468"/>
                  </a:moveTo>
                  <a:lnTo>
                    <a:pt x="0" y="310"/>
                  </a:lnTo>
                  <a:lnTo>
                    <a:pt x="0" y="310"/>
                  </a:lnTo>
                  <a:lnTo>
                    <a:pt x="0" y="0"/>
                  </a:lnTo>
                  <a:lnTo>
                    <a:pt x="0" y="0"/>
                  </a:lnTo>
                  <a:lnTo>
                    <a:pt x="266" y="159"/>
                  </a:lnTo>
                  <a:lnTo>
                    <a:pt x="266" y="468"/>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980000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1" name="Freeform 8">
              <a:extLst>
                <a:ext uri="{FF2B5EF4-FFF2-40B4-BE49-F238E27FC236}">
                  <a16:creationId xmlns:a16="http://schemas.microsoft.com/office/drawing/2014/main" id="{CE93E330-715B-44E8-84D9-CE166D428DAB}"/>
                </a:ext>
              </a:extLst>
            </p:cNvPr>
            <p:cNvSpPr>
              <a:spLocks/>
            </p:cNvSpPr>
            <p:nvPr/>
          </p:nvSpPr>
          <p:spPr bwMode="auto">
            <a:xfrm rot="1800000">
              <a:off x="5508097" y="1586019"/>
              <a:ext cx="315144" cy="538275"/>
            </a:xfrm>
            <a:custGeom>
              <a:avLst/>
              <a:gdLst>
                <a:gd name="T0" fmla="*/ 274 w 274"/>
                <a:gd name="T1" fmla="*/ 0 h 468"/>
                <a:gd name="T2" fmla="*/ 274 w 274"/>
                <a:gd name="T3" fmla="*/ 310 h 468"/>
                <a:gd name="T4" fmla="*/ 274 w 274"/>
                <a:gd name="T5" fmla="*/ 310 h 468"/>
                <a:gd name="T6" fmla="*/ 0 w 274"/>
                <a:gd name="T7" fmla="*/ 468 h 468"/>
                <a:gd name="T8" fmla="*/ 0 w 274"/>
                <a:gd name="T9" fmla="*/ 159 h 468"/>
                <a:gd name="T10" fmla="*/ 274 w 274"/>
                <a:gd name="T11" fmla="*/ 0 h 468"/>
                <a:gd name="T12" fmla="*/ 274 w 27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274" h="468">
                  <a:moveTo>
                    <a:pt x="274" y="0"/>
                  </a:moveTo>
                  <a:lnTo>
                    <a:pt x="274" y="310"/>
                  </a:lnTo>
                  <a:lnTo>
                    <a:pt x="274" y="310"/>
                  </a:lnTo>
                  <a:lnTo>
                    <a:pt x="0" y="468"/>
                  </a:lnTo>
                  <a:lnTo>
                    <a:pt x="0" y="159"/>
                  </a:lnTo>
                  <a:lnTo>
                    <a:pt x="274" y="0"/>
                  </a:lnTo>
                  <a:lnTo>
                    <a:pt x="274"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8000000" scaled="0"/>
              <a:tileRect/>
            </a:gradFill>
            <a:ln>
              <a:noFill/>
            </a:ln>
            <a:effectLst>
              <a:innerShdw blurRad="254000">
                <a:schemeClr val="accent1">
                  <a:lumMod val="60000"/>
                  <a:lumOff val="4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12" name="Oval 11">
            <a:extLst>
              <a:ext uri="{FF2B5EF4-FFF2-40B4-BE49-F238E27FC236}">
                <a16:creationId xmlns:a16="http://schemas.microsoft.com/office/drawing/2014/main" id="{80A2FA6F-99B7-4984-A80C-570644889F02}"/>
              </a:ext>
              <a:ext uri="{C183D7F6-B498-43B3-948B-1728B52AA6E4}">
                <adec:decorative xmlns:adec="http://schemas.microsoft.com/office/drawing/2017/decorative" val="1"/>
              </a:ext>
            </a:extLst>
          </p:cNvPr>
          <p:cNvSpPr>
            <a:spLocks noChangeAspect="1"/>
          </p:cNvSpPr>
          <p:nvPr userDrawn="1"/>
        </p:nvSpPr>
        <p:spPr>
          <a:xfrm>
            <a:off x="4251585" y="5059009"/>
            <a:ext cx="81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7" name="Content Placeholder 16">
            <a:extLst>
              <a:ext uri="{FF2B5EF4-FFF2-40B4-BE49-F238E27FC236}">
                <a16:creationId xmlns:a16="http://schemas.microsoft.com/office/drawing/2014/main" id="{439C8C03-81B3-4DE8-B96A-78258E4467CC}"/>
              </a:ext>
            </a:extLst>
          </p:cNvPr>
          <p:cNvSpPr>
            <a:spLocks noGrp="1"/>
          </p:cNvSpPr>
          <p:nvPr>
            <p:ph sz="quarter" idx="15"/>
          </p:nvPr>
        </p:nvSpPr>
        <p:spPr>
          <a:xfrm>
            <a:off x="413147" y="4097339"/>
            <a:ext cx="2674143" cy="2351087"/>
          </a:xfrm>
        </p:spPr>
        <p:txBody>
          <a:bodyPr>
            <a:noAutofit/>
          </a:bodyPr>
          <a:lstStyle>
            <a:lvl1pPr>
              <a:buNone/>
              <a:defRPr sz="2400"/>
            </a:lvl1pPr>
            <a:lvl2pPr>
              <a:defRPr sz="2000"/>
            </a:lvl2pPr>
            <a:lvl3pPr>
              <a:defRPr sz="2000"/>
            </a:lvl3pPr>
            <a:lvl4pPr>
              <a:defRPr sz="2000"/>
            </a:lvl4pPr>
            <a:lvl5pPr>
              <a:defRPr sz="2000"/>
            </a:lvl5pPr>
          </a:lstStyle>
          <a:p>
            <a:pPr lvl="0"/>
            <a:r>
              <a:rPr lang="en-US"/>
              <a:t>Click to edit Master text styles</a:t>
            </a:r>
          </a:p>
        </p:txBody>
      </p:sp>
      <p:sp>
        <p:nvSpPr>
          <p:cNvPr id="15" name="Picture Placeholder 14">
            <a:extLst>
              <a:ext uri="{FF2B5EF4-FFF2-40B4-BE49-F238E27FC236}">
                <a16:creationId xmlns:a16="http://schemas.microsoft.com/office/drawing/2014/main" id="{C1FBB56D-C8B1-4ED9-A5DB-72BA636DADF3}"/>
              </a:ext>
            </a:extLst>
          </p:cNvPr>
          <p:cNvSpPr>
            <a:spLocks noGrp="1"/>
          </p:cNvSpPr>
          <p:nvPr>
            <p:ph type="pic" sz="quarter" idx="13"/>
          </p:nvPr>
        </p:nvSpPr>
        <p:spPr>
          <a:xfrm>
            <a:off x="4151857" y="656633"/>
            <a:ext cx="3849291" cy="5132388"/>
          </a:xfrm>
          <a:custGeom>
            <a:avLst/>
            <a:gdLst>
              <a:gd name="connsiteX0" fmla="*/ 2566194 w 5132388"/>
              <a:gd name="connsiteY0" fmla="*/ 0 h 5132388"/>
              <a:gd name="connsiteX1" fmla="*/ 5132388 w 5132388"/>
              <a:gd name="connsiteY1" fmla="*/ 2566194 h 5132388"/>
              <a:gd name="connsiteX2" fmla="*/ 2566194 w 5132388"/>
              <a:gd name="connsiteY2" fmla="*/ 5132388 h 5132388"/>
              <a:gd name="connsiteX3" fmla="*/ 0 w 5132388"/>
              <a:gd name="connsiteY3" fmla="*/ 2566194 h 5132388"/>
              <a:gd name="connsiteX4" fmla="*/ 2566194 w 5132388"/>
              <a:gd name="connsiteY4" fmla="*/ 0 h 513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2388" h="5132388">
                <a:moveTo>
                  <a:pt x="2566194" y="0"/>
                </a:moveTo>
                <a:cubicBezTo>
                  <a:pt x="3983464" y="0"/>
                  <a:pt x="5132388" y="1148924"/>
                  <a:pt x="5132388" y="2566194"/>
                </a:cubicBezTo>
                <a:cubicBezTo>
                  <a:pt x="5132388" y="3983464"/>
                  <a:pt x="3983464" y="5132388"/>
                  <a:pt x="2566194" y="5132388"/>
                </a:cubicBezTo>
                <a:cubicBezTo>
                  <a:pt x="1148924" y="5132388"/>
                  <a:pt x="0" y="3983464"/>
                  <a:pt x="0" y="2566194"/>
                </a:cubicBezTo>
                <a:cubicBezTo>
                  <a:pt x="0" y="1148924"/>
                  <a:pt x="1148924" y="0"/>
                  <a:pt x="2566194" y="0"/>
                </a:cubicBezTo>
                <a:close/>
              </a:path>
            </a:pathLst>
          </a:custGeom>
          <a:solidFill>
            <a:schemeClr val="accent5"/>
          </a:solidFill>
        </p:spPr>
        <p:txBody>
          <a:bodyPr wrap="square">
            <a:noAutofit/>
          </a:bodyPr>
          <a:lstStyle/>
          <a:p>
            <a:r>
              <a:rPr lang="en-US"/>
              <a:t>Click icon to add picture</a:t>
            </a:r>
          </a:p>
        </p:txBody>
      </p:sp>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noAutofit/>
          </a:bodyPr>
          <a:lstStyle/>
          <a:p>
            <a:r>
              <a:rPr lang="en-US"/>
              <a:t>Tuesday, February 2, 20XX</a:t>
            </a:r>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noAutofit/>
          </a:bodyPr>
          <a:lstStyle/>
          <a:p>
            <a:r>
              <a:rPr lang="en-US"/>
              <a:t>Sample Footer Text</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3063087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Team">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38C6F9E-A74F-4F54-9409-B6B93DF8CE78}"/>
              </a:ext>
              <a:ext uri="{C183D7F6-B498-43B3-948B-1728B52AA6E4}">
                <adec:decorative xmlns:adec="http://schemas.microsoft.com/office/drawing/2017/decorative" val="1"/>
              </a:ext>
            </a:extLst>
          </p:cNvPr>
          <p:cNvSpPr/>
          <p:nvPr userDrawn="1"/>
        </p:nvSpPr>
        <p:spPr>
          <a:xfrm>
            <a:off x="0" y="5773730"/>
            <a:ext cx="9144000" cy="1084271"/>
          </a:xfrm>
          <a:prstGeom prst="rect">
            <a:avLst/>
          </a:prstGeom>
          <a:gradFill flip="none" rotWithShape="1">
            <a:gsLst>
              <a:gs pos="100000">
                <a:schemeClr val="bg2">
                  <a:alpha val="60000"/>
                </a:schemeClr>
              </a:gs>
              <a:gs pos="40000">
                <a:schemeClr val="bg2">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a:p>
        </p:txBody>
      </p:sp>
      <p:sp>
        <p:nvSpPr>
          <p:cNvPr id="34" name="Oval 33">
            <a:extLst>
              <a:ext uri="{FF2B5EF4-FFF2-40B4-BE49-F238E27FC236}">
                <a16:creationId xmlns:a16="http://schemas.microsoft.com/office/drawing/2014/main" id="{6F0F71C5-78A4-4793-9BD4-3DF0EE3E3EB7}"/>
              </a:ext>
              <a:ext uri="{C183D7F6-B498-43B3-948B-1728B52AA6E4}">
                <adec:decorative xmlns:adec="http://schemas.microsoft.com/office/drawing/2017/decorative" val="1"/>
              </a:ext>
            </a:extLst>
          </p:cNvPr>
          <p:cNvSpPr>
            <a:spLocks noChangeAspect="1"/>
          </p:cNvSpPr>
          <p:nvPr userDrawn="1"/>
        </p:nvSpPr>
        <p:spPr>
          <a:xfrm>
            <a:off x="7716581" y="762609"/>
            <a:ext cx="81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40" name="Title 5">
            <a:extLst>
              <a:ext uri="{FF2B5EF4-FFF2-40B4-BE49-F238E27FC236}">
                <a16:creationId xmlns:a16="http://schemas.microsoft.com/office/drawing/2014/main" id="{36F60F77-4CC9-4F86-B70A-85012C6588A0}"/>
              </a:ext>
            </a:extLst>
          </p:cNvPr>
          <p:cNvSpPr>
            <a:spLocks noGrp="1"/>
          </p:cNvSpPr>
          <p:nvPr>
            <p:ph type="ctrTitle" hasCustomPrompt="1"/>
          </p:nvPr>
        </p:nvSpPr>
        <p:spPr>
          <a:xfrm>
            <a:off x="411481" y="548641"/>
            <a:ext cx="6211490" cy="1253041"/>
          </a:xfrm>
        </p:spPr>
        <p:txBody>
          <a:bodyPr>
            <a:noAutofit/>
          </a:bodyPr>
          <a:lstStyle/>
          <a:p>
            <a:r>
              <a:rPr lang="en-US" dirty="0"/>
              <a:t>Team</a:t>
            </a:r>
          </a:p>
        </p:txBody>
      </p:sp>
      <p:grpSp>
        <p:nvGrpSpPr>
          <p:cNvPr id="51" name="Group 50">
            <a:extLst>
              <a:ext uri="{FF2B5EF4-FFF2-40B4-BE49-F238E27FC236}">
                <a16:creationId xmlns:a16="http://schemas.microsoft.com/office/drawing/2014/main" id="{E6093F87-C1F6-4FAB-B891-6F7D7FC20751}"/>
              </a:ext>
              <a:ext uri="{C183D7F6-B498-43B3-948B-1728B52AA6E4}">
                <adec:decorative xmlns:adec="http://schemas.microsoft.com/office/drawing/2017/decorative" val="1"/>
              </a:ext>
            </a:extLst>
          </p:cNvPr>
          <p:cNvGrpSpPr/>
          <p:nvPr userDrawn="1"/>
        </p:nvGrpSpPr>
        <p:grpSpPr>
          <a:xfrm>
            <a:off x="1350424" y="4518946"/>
            <a:ext cx="1485001" cy="1363916"/>
            <a:chOff x="4879602" y="3781429"/>
            <a:chExt cx="1980001" cy="1363916"/>
          </a:xfrm>
        </p:grpSpPr>
        <p:sp>
          <p:nvSpPr>
            <p:cNvPr id="52" name="Freeform: Shape 51">
              <a:extLst>
                <a:ext uri="{FF2B5EF4-FFF2-40B4-BE49-F238E27FC236}">
                  <a16:creationId xmlns:a16="http://schemas.microsoft.com/office/drawing/2014/main" id="{E1A4FD5C-1E5B-46D1-BA9D-99928D19AF04}"/>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a:p>
          </p:txBody>
        </p:sp>
        <p:sp>
          <p:nvSpPr>
            <p:cNvPr id="53" name="Freeform: Shape 52">
              <a:extLst>
                <a:ext uri="{FF2B5EF4-FFF2-40B4-BE49-F238E27FC236}">
                  <a16:creationId xmlns:a16="http://schemas.microsoft.com/office/drawing/2014/main" id="{B7DF0ED5-A971-408F-A055-C7E5D7A623CD}"/>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a:solidFill>
                  <a:schemeClr val="tx1"/>
                </a:solidFill>
              </a:endParaRPr>
            </a:p>
          </p:txBody>
        </p:sp>
        <p:sp>
          <p:nvSpPr>
            <p:cNvPr id="54" name="Oval 53">
              <a:extLst>
                <a:ext uri="{FF2B5EF4-FFF2-40B4-BE49-F238E27FC236}">
                  <a16:creationId xmlns:a16="http://schemas.microsoft.com/office/drawing/2014/main" id="{AA81F353-4C5B-4A37-9846-2C1E2D0FC25F}"/>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55" name="Oval 54">
              <a:extLst>
                <a:ext uri="{FF2B5EF4-FFF2-40B4-BE49-F238E27FC236}">
                  <a16:creationId xmlns:a16="http://schemas.microsoft.com/office/drawing/2014/main" id="{42B74EA3-11CE-4D3F-99AD-162563447653}"/>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56" name="Picture Placeholder 55">
            <a:extLst>
              <a:ext uri="{FF2B5EF4-FFF2-40B4-BE49-F238E27FC236}">
                <a16:creationId xmlns:a16="http://schemas.microsoft.com/office/drawing/2014/main" id="{8F41896B-6DDA-4F82-9F74-3EBF93A3CD58}"/>
              </a:ext>
            </a:extLst>
          </p:cNvPr>
          <p:cNvSpPr>
            <a:spLocks noGrp="1"/>
          </p:cNvSpPr>
          <p:nvPr>
            <p:ph type="pic" sz="quarter" idx="13"/>
          </p:nvPr>
        </p:nvSpPr>
        <p:spPr>
          <a:xfrm>
            <a:off x="809244" y="1990724"/>
            <a:ext cx="1268730" cy="1435608"/>
          </a:xfrm>
          <a:solidFill>
            <a:schemeClr val="accent5"/>
          </a:solidFill>
        </p:spPr>
        <p:txBody>
          <a:bodyPr>
            <a:noAutofit/>
          </a:bodyPr>
          <a:lstStyle/>
          <a:p>
            <a:r>
              <a:rPr lang="en-US"/>
              <a:t>Click icon to add picture</a:t>
            </a:r>
          </a:p>
        </p:txBody>
      </p:sp>
      <p:sp>
        <p:nvSpPr>
          <p:cNvPr id="57" name="Picture Placeholder 55">
            <a:extLst>
              <a:ext uri="{FF2B5EF4-FFF2-40B4-BE49-F238E27FC236}">
                <a16:creationId xmlns:a16="http://schemas.microsoft.com/office/drawing/2014/main" id="{EF85499B-C29A-4C8B-922C-7CE4771E352C}"/>
              </a:ext>
            </a:extLst>
          </p:cNvPr>
          <p:cNvSpPr>
            <a:spLocks noGrp="1"/>
          </p:cNvSpPr>
          <p:nvPr>
            <p:ph type="pic" sz="quarter" idx="14"/>
          </p:nvPr>
        </p:nvSpPr>
        <p:spPr>
          <a:xfrm>
            <a:off x="2878788" y="1990724"/>
            <a:ext cx="1268730" cy="1435608"/>
          </a:xfrm>
          <a:solidFill>
            <a:schemeClr val="accent5"/>
          </a:solidFill>
        </p:spPr>
        <p:txBody>
          <a:bodyPr>
            <a:noAutofit/>
          </a:bodyPr>
          <a:lstStyle/>
          <a:p>
            <a:r>
              <a:rPr lang="en-US"/>
              <a:t>Click icon to add picture</a:t>
            </a:r>
          </a:p>
        </p:txBody>
      </p:sp>
      <p:sp>
        <p:nvSpPr>
          <p:cNvPr id="58" name="Picture Placeholder 55">
            <a:extLst>
              <a:ext uri="{FF2B5EF4-FFF2-40B4-BE49-F238E27FC236}">
                <a16:creationId xmlns:a16="http://schemas.microsoft.com/office/drawing/2014/main" id="{F82A1DB8-0AE7-4E17-B07B-FCF45B85EE17}"/>
              </a:ext>
            </a:extLst>
          </p:cNvPr>
          <p:cNvSpPr>
            <a:spLocks noGrp="1"/>
          </p:cNvSpPr>
          <p:nvPr>
            <p:ph type="pic" sz="quarter" idx="15"/>
          </p:nvPr>
        </p:nvSpPr>
        <p:spPr>
          <a:xfrm>
            <a:off x="4996482" y="1993392"/>
            <a:ext cx="1268730" cy="1435608"/>
          </a:xfrm>
          <a:solidFill>
            <a:schemeClr val="accent5"/>
          </a:solidFill>
        </p:spPr>
        <p:txBody>
          <a:bodyPr>
            <a:noAutofit/>
          </a:bodyPr>
          <a:lstStyle/>
          <a:p>
            <a:r>
              <a:rPr lang="en-US"/>
              <a:t>Click icon to add picture</a:t>
            </a:r>
            <a:endParaRPr lang="en-US" dirty="0"/>
          </a:p>
        </p:txBody>
      </p:sp>
      <p:sp>
        <p:nvSpPr>
          <p:cNvPr id="59" name="Picture Placeholder 55">
            <a:extLst>
              <a:ext uri="{FF2B5EF4-FFF2-40B4-BE49-F238E27FC236}">
                <a16:creationId xmlns:a16="http://schemas.microsoft.com/office/drawing/2014/main" id="{A83EEB6C-83B7-471D-B5A4-4071534048D2}"/>
              </a:ext>
            </a:extLst>
          </p:cNvPr>
          <p:cNvSpPr>
            <a:spLocks noGrp="1"/>
          </p:cNvSpPr>
          <p:nvPr>
            <p:ph type="pic" sz="quarter" idx="16"/>
          </p:nvPr>
        </p:nvSpPr>
        <p:spPr>
          <a:xfrm>
            <a:off x="7114176" y="1990724"/>
            <a:ext cx="1268730" cy="1435608"/>
          </a:xfrm>
          <a:solidFill>
            <a:schemeClr val="accent5"/>
          </a:solidFill>
        </p:spPr>
        <p:txBody>
          <a:bodyPr>
            <a:noAutofit/>
          </a:bodyPr>
          <a:lstStyle/>
          <a:p>
            <a:r>
              <a:rPr lang="en-US"/>
              <a:t>Click icon to add picture</a:t>
            </a:r>
          </a:p>
        </p:txBody>
      </p:sp>
      <p:sp>
        <p:nvSpPr>
          <p:cNvPr id="63" name="Text Placeholder 62">
            <a:extLst>
              <a:ext uri="{FF2B5EF4-FFF2-40B4-BE49-F238E27FC236}">
                <a16:creationId xmlns:a16="http://schemas.microsoft.com/office/drawing/2014/main" id="{17A96A8C-F792-485A-9BB9-4DEDCA0CE6B8}"/>
              </a:ext>
            </a:extLst>
          </p:cNvPr>
          <p:cNvSpPr>
            <a:spLocks noGrp="1"/>
          </p:cNvSpPr>
          <p:nvPr>
            <p:ph type="body" sz="quarter" idx="18" hasCustomPrompt="1"/>
          </p:nvPr>
        </p:nvSpPr>
        <p:spPr>
          <a:xfrm>
            <a:off x="809625" y="3781425"/>
            <a:ext cx="1283494" cy="365760"/>
          </a:xfrm>
        </p:spPr>
        <p:txBody>
          <a:bodyPr>
            <a:noAutofit/>
          </a:bodyPr>
          <a:lstStyle>
            <a:lvl1pPr>
              <a:buNone/>
              <a:defRPr sz="2000" b="1"/>
            </a:lvl1pPr>
          </a:lstStyle>
          <a:p>
            <a:pPr lvl="0"/>
            <a:r>
              <a:rPr lang="en-US" dirty="0"/>
              <a:t>Name</a:t>
            </a:r>
          </a:p>
        </p:txBody>
      </p:sp>
      <p:sp>
        <p:nvSpPr>
          <p:cNvPr id="61" name="Text Placeholder 60">
            <a:extLst>
              <a:ext uri="{FF2B5EF4-FFF2-40B4-BE49-F238E27FC236}">
                <a16:creationId xmlns:a16="http://schemas.microsoft.com/office/drawing/2014/main" id="{6C65AE07-519E-4E3B-8521-621C8343914D}"/>
              </a:ext>
            </a:extLst>
          </p:cNvPr>
          <p:cNvSpPr>
            <a:spLocks noGrp="1"/>
          </p:cNvSpPr>
          <p:nvPr>
            <p:ph type="body" sz="quarter" idx="17" hasCustomPrompt="1"/>
          </p:nvPr>
        </p:nvSpPr>
        <p:spPr>
          <a:xfrm>
            <a:off x="809050" y="4232950"/>
            <a:ext cx="1283679" cy="638175"/>
          </a:xfrm>
        </p:spPr>
        <p:txBody>
          <a:bodyPr>
            <a:noAutofit/>
          </a:bodyPr>
          <a:lstStyle>
            <a:lvl1pPr>
              <a:buNone/>
              <a:defRPr sz="1800"/>
            </a:lvl1pPr>
          </a:lstStyle>
          <a:p>
            <a:pPr lvl="0"/>
            <a:r>
              <a:rPr lang="en-US" dirty="0"/>
              <a:t>Title</a:t>
            </a:r>
          </a:p>
        </p:txBody>
      </p:sp>
      <p:sp>
        <p:nvSpPr>
          <p:cNvPr id="65" name="Text Placeholder 62">
            <a:extLst>
              <a:ext uri="{FF2B5EF4-FFF2-40B4-BE49-F238E27FC236}">
                <a16:creationId xmlns:a16="http://schemas.microsoft.com/office/drawing/2014/main" id="{FB878318-C287-428B-8105-429BC4B03F55}"/>
              </a:ext>
            </a:extLst>
          </p:cNvPr>
          <p:cNvSpPr>
            <a:spLocks noGrp="1"/>
          </p:cNvSpPr>
          <p:nvPr>
            <p:ph type="body" sz="quarter" idx="20" hasCustomPrompt="1"/>
          </p:nvPr>
        </p:nvSpPr>
        <p:spPr>
          <a:xfrm>
            <a:off x="2879364" y="3781425"/>
            <a:ext cx="1283494" cy="365760"/>
          </a:xfrm>
        </p:spPr>
        <p:txBody>
          <a:bodyPr>
            <a:noAutofit/>
          </a:bodyPr>
          <a:lstStyle>
            <a:lvl1pPr>
              <a:buNone/>
              <a:defRPr sz="2000" b="1"/>
            </a:lvl1pPr>
          </a:lstStyle>
          <a:p>
            <a:pPr lvl="0"/>
            <a:r>
              <a:rPr lang="en-US" dirty="0"/>
              <a:t>Name</a:t>
            </a:r>
          </a:p>
        </p:txBody>
      </p:sp>
      <p:sp>
        <p:nvSpPr>
          <p:cNvPr id="64" name="Text Placeholder 60">
            <a:extLst>
              <a:ext uri="{FF2B5EF4-FFF2-40B4-BE49-F238E27FC236}">
                <a16:creationId xmlns:a16="http://schemas.microsoft.com/office/drawing/2014/main" id="{1465E516-2CEF-4F9E-9375-7D41DCFCBB41}"/>
              </a:ext>
            </a:extLst>
          </p:cNvPr>
          <p:cNvSpPr>
            <a:spLocks noGrp="1"/>
          </p:cNvSpPr>
          <p:nvPr>
            <p:ph type="body" sz="quarter" idx="19" hasCustomPrompt="1"/>
          </p:nvPr>
        </p:nvSpPr>
        <p:spPr>
          <a:xfrm>
            <a:off x="2878788" y="4232950"/>
            <a:ext cx="1283679" cy="638175"/>
          </a:xfrm>
        </p:spPr>
        <p:txBody>
          <a:bodyPr>
            <a:noAutofit/>
          </a:bodyPr>
          <a:lstStyle>
            <a:lvl1pPr>
              <a:buNone/>
              <a:defRPr sz="1800"/>
            </a:lvl1pPr>
          </a:lstStyle>
          <a:p>
            <a:pPr lvl="0"/>
            <a:r>
              <a:rPr lang="en-US" dirty="0"/>
              <a:t>Title</a:t>
            </a:r>
          </a:p>
        </p:txBody>
      </p:sp>
      <p:sp>
        <p:nvSpPr>
          <p:cNvPr id="67" name="Text Placeholder 62">
            <a:extLst>
              <a:ext uri="{FF2B5EF4-FFF2-40B4-BE49-F238E27FC236}">
                <a16:creationId xmlns:a16="http://schemas.microsoft.com/office/drawing/2014/main" id="{FE012CE3-36AA-4016-A88E-27BCFFEFD69F}"/>
              </a:ext>
            </a:extLst>
          </p:cNvPr>
          <p:cNvSpPr>
            <a:spLocks noGrp="1"/>
          </p:cNvSpPr>
          <p:nvPr>
            <p:ph type="body" sz="quarter" idx="22" hasCustomPrompt="1"/>
          </p:nvPr>
        </p:nvSpPr>
        <p:spPr>
          <a:xfrm>
            <a:off x="4997058" y="3781425"/>
            <a:ext cx="1283494" cy="365760"/>
          </a:xfrm>
        </p:spPr>
        <p:txBody>
          <a:bodyPr>
            <a:noAutofit/>
          </a:bodyPr>
          <a:lstStyle>
            <a:lvl1pPr>
              <a:buNone/>
              <a:defRPr sz="2000" b="1"/>
            </a:lvl1pPr>
          </a:lstStyle>
          <a:p>
            <a:pPr lvl="0"/>
            <a:r>
              <a:rPr lang="en-US" dirty="0"/>
              <a:t>Name</a:t>
            </a:r>
          </a:p>
        </p:txBody>
      </p:sp>
      <p:sp>
        <p:nvSpPr>
          <p:cNvPr id="66" name="Text Placeholder 60">
            <a:extLst>
              <a:ext uri="{FF2B5EF4-FFF2-40B4-BE49-F238E27FC236}">
                <a16:creationId xmlns:a16="http://schemas.microsoft.com/office/drawing/2014/main" id="{8D5671AF-0137-4226-8A84-2784817E519C}"/>
              </a:ext>
            </a:extLst>
          </p:cNvPr>
          <p:cNvSpPr>
            <a:spLocks noGrp="1"/>
          </p:cNvSpPr>
          <p:nvPr>
            <p:ph type="body" sz="quarter" idx="21" hasCustomPrompt="1"/>
          </p:nvPr>
        </p:nvSpPr>
        <p:spPr>
          <a:xfrm>
            <a:off x="4996482" y="4232950"/>
            <a:ext cx="1283679" cy="638175"/>
          </a:xfrm>
        </p:spPr>
        <p:txBody>
          <a:bodyPr>
            <a:noAutofit/>
          </a:bodyPr>
          <a:lstStyle>
            <a:lvl1pPr>
              <a:buNone/>
              <a:defRPr sz="1800"/>
            </a:lvl1pPr>
          </a:lstStyle>
          <a:p>
            <a:pPr lvl="0"/>
            <a:r>
              <a:rPr lang="en-US" dirty="0"/>
              <a:t>Title</a:t>
            </a:r>
          </a:p>
        </p:txBody>
      </p:sp>
      <p:sp>
        <p:nvSpPr>
          <p:cNvPr id="69" name="Text Placeholder 62">
            <a:extLst>
              <a:ext uri="{FF2B5EF4-FFF2-40B4-BE49-F238E27FC236}">
                <a16:creationId xmlns:a16="http://schemas.microsoft.com/office/drawing/2014/main" id="{DA1587F0-23BF-4FB8-B06C-2B0AA928E931}"/>
              </a:ext>
            </a:extLst>
          </p:cNvPr>
          <p:cNvSpPr>
            <a:spLocks noGrp="1"/>
          </p:cNvSpPr>
          <p:nvPr>
            <p:ph type="body" sz="quarter" idx="24" hasCustomPrompt="1"/>
          </p:nvPr>
        </p:nvSpPr>
        <p:spPr>
          <a:xfrm>
            <a:off x="7074834" y="3787288"/>
            <a:ext cx="1283494" cy="365760"/>
          </a:xfrm>
        </p:spPr>
        <p:txBody>
          <a:bodyPr>
            <a:noAutofit/>
          </a:bodyPr>
          <a:lstStyle>
            <a:lvl1pPr>
              <a:buNone/>
              <a:defRPr sz="2000" b="1"/>
            </a:lvl1pPr>
          </a:lstStyle>
          <a:p>
            <a:pPr lvl="0"/>
            <a:r>
              <a:rPr lang="en-US" dirty="0"/>
              <a:t>Name</a:t>
            </a:r>
          </a:p>
        </p:txBody>
      </p:sp>
      <p:sp>
        <p:nvSpPr>
          <p:cNvPr id="68" name="Text Placeholder 60">
            <a:extLst>
              <a:ext uri="{FF2B5EF4-FFF2-40B4-BE49-F238E27FC236}">
                <a16:creationId xmlns:a16="http://schemas.microsoft.com/office/drawing/2014/main" id="{565C0B22-B5E7-44BB-A17C-7FB5BB5D82BB}"/>
              </a:ext>
            </a:extLst>
          </p:cNvPr>
          <p:cNvSpPr>
            <a:spLocks noGrp="1"/>
          </p:cNvSpPr>
          <p:nvPr>
            <p:ph type="body" sz="quarter" idx="23" hasCustomPrompt="1"/>
          </p:nvPr>
        </p:nvSpPr>
        <p:spPr>
          <a:xfrm>
            <a:off x="7074259" y="4238813"/>
            <a:ext cx="1283679" cy="638175"/>
          </a:xfrm>
        </p:spPr>
        <p:txBody>
          <a:bodyPr>
            <a:noAutofit/>
          </a:bodyPr>
          <a:lstStyle>
            <a:lvl1pPr>
              <a:buNone/>
              <a:defRPr sz="1800"/>
            </a:lvl1pPr>
          </a:lstStyle>
          <a:p>
            <a:pPr lvl="0"/>
            <a:r>
              <a:rPr lang="en-US" dirty="0"/>
              <a:t>Title</a:t>
            </a:r>
          </a:p>
        </p:txBody>
      </p:sp>
      <p:sp>
        <p:nvSpPr>
          <p:cNvPr id="4" name="Date Placeholder 3">
            <a:extLst>
              <a:ext uri="{FF2B5EF4-FFF2-40B4-BE49-F238E27FC236}">
                <a16:creationId xmlns:a16="http://schemas.microsoft.com/office/drawing/2014/main" id="{D8661572-1A59-4E3B-BA65-3329E9468C69}"/>
              </a:ext>
            </a:extLst>
          </p:cNvPr>
          <p:cNvSpPr>
            <a:spLocks noGrp="1"/>
          </p:cNvSpPr>
          <p:nvPr>
            <p:ph type="dt" sz="half" idx="10"/>
          </p:nvPr>
        </p:nvSpPr>
        <p:spPr/>
        <p:txBody>
          <a:bodyPr>
            <a:noAutofit/>
          </a:bodyPr>
          <a:lstStyle/>
          <a:p>
            <a:r>
              <a:rPr lang="en-US"/>
              <a:t>Tuesday, February 2, 20XX</a:t>
            </a:r>
            <a:endParaRPr lang="en-US" dirty="0"/>
          </a:p>
        </p:txBody>
      </p:sp>
      <p:sp>
        <p:nvSpPr>
          <p:cNvPr id="5" name="Footer Placeholder 4">
            <a:extLst>
              <a:ext uri="{FF2B5EF4-FFF2-40B4-BE49-F238E27FC236}">
                <a16:creationId xmlns:a16="http://schemas.microsoft.com/office/drawing/2014/main" id="{AFEF84F1-99FE-4F0B-9E76-F581C2C1B6D9}"/>
              </a:ext>
            </a:extLst>
          </p:cNvPr>
          <p:cNvSpPr>
            <a:spLocks noGrp="1"/>
          </p:cNvSpPr>
          <p:nvPr>
            <p:ph type="ftr" sz="quarter" idx="11"/>
          </p:nvPr>
        </p:nvSpPr>
        <p:spPr/>
        <p:txBody>
          <a:bodyPr>
            <a:noAutofit/>
          </a:bodyPr>
          <a:lstStyle/>
          <a:p>
            <a:r>
              <a:rPr lang="en-US"/>
              <a:t>Sample Footer Text</a:t>
            </a:r>
          </a:p>
        </p:txBody>
      </p:sp>
      <p:sp>
        <p:nvSpPr>
          <p:cNvPr id="6" name="Slide Number Placeholder 5">
            <a:extLst>
              <a:ext uri="{FF2B5EF4-FFF2-40B4-BE49-F238E27FC236}">
                <a16:creationId xmlns:a16="http://schemas.microsoft.com/office/drawing/2014/main" id="{97B2D769-16B1-43C4-BF14-3175533511ED}"/>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37157769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10_Content 2 column (comparison slide)">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D65A50E-2F73-4426-8586-9731AFA2D2E0}"/>
              </a:ext>
            </a:extLst>
          </p:cNvPr>
          <p:cNvSpPr>
            <a:spLocks noChangeAspect="1"/>
          </p:cNvSpPr>
          <p:nvPr/>
        </p:nvSpPr>
        <p:spPr>
          <a:xfrm>
            <a:off x="8318709" y="5893466"/>
            <a:ext cx="27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1" name="Rectangle 10">
            <a:extLst>
              <a:ext uri="{FF2B5EF4-FFF2-40B4-BE49-F238E27FC236}">
                <a16:creationId xmlns:a16="http://schemas.microsoft.com/office/drawing/2014/main" id="{EB89C080-4102-49AE-BDA9-59A4A67E2486}"/>
              </a:ext>
            </a:extLst>
          </p:cNvPr>
          <p:cNvSpPr/>
          <p:nvPr/>
        </p:nvSpPr>
        <p:spPr>
          <a:xfrm>
            <a:off x="8588709" y="5827878"/>
            <a:ext cx="284287" cy="360000"/>
          </a:xfrm>
          <a:prstGeom prst="rect">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a:p>
        </p:txBody>
      </p:sp>
      <p:sp>
        <p:nvSpPr>
          <p:cNvPr id="2" name="Title 1">
            <a:extLst>
              <a:ext uri="{FF2B5EF4-FFF2-40B4-BE49-F238E27FC236}">
                <a16:creationId xmlns:a16="http://schemas.microsoft.com/office/drawing/2014/main" id="{DDE62014-F04C-495A-964E-6B888D49CDE9}"/>
              </a:ext>
            </a:extLst>
          </p:cNvPr>
          <p:cNvSpPr>
            <a:spLocks noGrp="1"/>
          </p:cNvSpPr>
          <p:nvPr>
            <p:ph type="title"/>
          </p:nvPr>
        </p:nvSpPr>
        <p:spPr>
          <a:xfrm>
            <a:off x="413147" y="549275"/>
            <a:ext cx="8323163" cy="1332000"/>
          </a:xfrm>
        </p:spPr>
        <p:txBody>
          <a:bodyPr vert="horz" wrap="square" lIns="0" tIns="0" rIns="0" bIns="0" rtlCol="0" anchor="t" anchorCtr="0">
            <a:noAutofit/>
          </a:bodyPr>
          <a:lstStyle>
            <a:lvl1pPr>
              <a:defRPr lang="en-US" sz="4800" dirty="0"/>
            </a:lvl1pPr>
          </a:lstStyle>
          <a:p>
            <a:pPr lvl="0">
              <a:lnSpc>
                <a:spcPct val="100000"/>
              </a:lnSpc>
            </a:pPr>
            <a:r>
              <a:rPr lang="en-US"/>
              <a:t>Click to edit Master title style</a:t>
            </a:r>
            <a:endParaRPr lang="en-US" dirty="0"/>
          </a:p>
        </p:txBody>
      </p:sp>
      <p:sp>
        <p:nvSpPr>
          <p:cNvPr id="3" name="Text Placeholder 2">
            <a:extLst>
              <a:ext uri="{FF2B5EF4-FFF2-40B4-BE49-F238E27FC236}">
                <a16:creationId xmlns:a16="http://schemas.microsoft.com/office/drawing/2014/main" id="{555DF027-E633-44EE-ACA0-C205930AA93E}"/>
              </a:ext>
            </a:extLst>
          </p:cNvPr>
          <p:cNvSpPr>
            <a:spLocks noGrp="1"/>
          </p:cNvSpPr>
          <p:nvPr>
            <p:ph type="body" idx="1"/>
          </p:nvPr>
        </p:nvSpPr>
        <p:spPr>
          <a:xfrm>
            <a:off x="413148" y="1731375"/>
            <a:ext cx="4077890" cy="535354"/>
          </a:xfrm>
        </p:spPr>
        <p:txBody>
          <a:bodyPr anchor="b">
            <a:noAutofit/>
          </a:bodyPr>
          <a:lstStyle>
            <a:lvl1pPr marL="0" indent="0">
              <a:buNone/>
              <a:defRPr sz="1400" b="0" cap="all" spc="200"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A4F363-FEEF-4CD2-A18E-17AE8D485171}"/>
              </a:ext>
            </a:extLst>
          </p:cNvPr>
          <p:cNvSpPr>
            <a:spLocks noGrp="1"/>
          </p:cNvSpPr>
          <p:nvPr>
            <p:ph sz="half" idx="2"/>
          </p:nvPr>
        </p:nvSpPr>
        <p:spPr>
          <a:xfrm>
            <a:off x="413147" y="2427371"/>
            <a:ext cx="4071836" cy="3515555"/>
          </a:xfrm>
        </p:spPr>
        <p:txBody>
          <a:bodyPr>
            <a:noAutofit/>
          </a:bodyPr>
          <a:lstStyle>
            <a:lvl1pPr>
              <a:defRPr sz="24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34E50F8C-4D64-40FD-AE8C-6A1F3C2A84ED}"/>
              </a:ext>
            </a:extLst>
          </p:cNvPr>
          <p:cNvSpPr>
            <a:spLocks noGrp="1"/>
          </p:cNvSpPr>
          <p:nvPr>
            <p:ph type="body" sz="quarter" idx="3"/>
          </p:nvPr>
        </p:nvSpPr>
        <p:spPr>
          <a:xfrm>
            <a:off x="4659018" y="1731375"/>
            <a:ext cx="4077294" cy="535354"/>
          </a:xfrm>
        </p:spPr>
        <p:txBody>
          <a:bodyPr vert="horz" wrap="square" lIns="0" tIns="0" rIns="0" bIns="0" rtlCol="0" anchor="b">
            <a:noAutofit/>
          </a:bodyPr>
          <a:lstStyle>
            <a:lvl1pPr>
              <a:buNone/>
              <a:defRPr lang="en-US" sz="1400" b="0" cap="all" spc="200" baseline="0" dirty="0">
                <a:solidFill>
                  <a:schemeClr val="tx1"/>
                </a:solidFill>
              </a:defRPr>
            </a:lvl1pPr>
          </a:lstStyle>
          <a:p>
            <a:pPr marL="228600" lvl="0" indent="-228600"/>
            <a:r>
              <a:rPr lang="en-US"/>
              <a:t>Click to edit Master text styles</a:t>
            </a:r>
          </a:p>
        </p:txBody>
      </p:sp>
      <p:sp>
        <p:nvSpPr>
          <p:cNvPr id="6" name="Content Placeholder 5">
            <a:extLst>
              <a:ext uri="{FF2B5EF4-FFF2-40B4-BE49-F238E27FC236}">
                <a16:creationId xmlns:a16="http://schemas.microsoft.com/office/drawing/2014/main" id="{A7AC943E-DB2B-40E0-907F-8EA1404791DE}"/>
              </a:ext>
            </a:extLst>
          </p:cNvPr>
          <p:cNvSpPr>
            <a:spLocks noGrp="1"/>
          </p:cNvSpPr>
          <p:nvPr>
            <p:ph sz="quarter" idx="4"/>
          </p:nvPr>
        </p:nvSpPr>
        <p:spPr>
          <a:xfrm>
            <a:off x="4659018" y="2427371"/>
            <a:ext cx="4077293" cy="3515555"/>
          </a:xfrm>
        </p:spPr>
        <p:txBody>
          <a:bodyPr>
            <a:noAutofit/>
          </a:bodyPr>
          <a:lstStyle>
            <a:lvl1pPr>
              <a:defRPr sz="24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DCDCD5B-3F26-4AFA-8BD4-E5D8DD2AF494}"/>
              </a:ext>
            </a:extLst>
          </p:cNvPr>
          <p:cNvSpPr>
            <a:spLocks noGrp="1"/>
          </p:cNvSpPr>
          <p:nvPr>
            <p:ph type="dt" sz="half" idx="10"/>
          </p:nvPr>
        </p:nvSpPr>
        <p:spPr/>
        <p:txBody>
          <a:bodyPr>
            <a:noAutofit/>
          </a:bodyPr>
          <a:lstStyle/>
          <a:p>
            <a:r>
              <a:rPr lang="en-US"/>
              <a:t>Tuesday, February 2, 20XX</a:t>
            </a:r>
          </a:p>
        </p:txBody>
      </p:sp>
      <p:sp>
        <p:nvSpPr>
          <p:cNvPr id="8" name="Footer Placeholder 7">
            <a:extLst>
              <a:ext uri="{FF2B5EF4-FFF2-40B4-BE49-F238E27FC236}">
                <a16:creationId xmlns:a16="http://schemas.microsoft.com/office/drawing/2014/main" id="{3D10D1EE-83A0-4FB5-9B25-8A73DE891A87}"/>
              </a:ext>
            </a:extLst>
          </p:cNvPr>
          <p:cNvSpPr>
            <a:spLocks noGrp="1"/>
          </p:cNvSpPr>
          <p:nvPr>
            <p:ph type="ftr" sz="quarter" idx="11"/>
          </p:nvPr>
        </p:nvSpPr>
        <p:spPr/>
        <p:txBody>
          <a:bodyPr>
            <a:noAutofit/>
          </a:bodyPr>
          <a:lstStyle/>
          <a:p>
            <a:r>
              <a:rPr lang="en-US"/>
              <a:t>Sample Footer Text</a:t>
            </a:r>
          </a:p>
        </p:txBody>
      </p:sp>
      <p:sp>
        <p:nvSpPr>
          <p:cNvPr id="9" name="Slide Number Placeholder 8">
            <a:extLst>
              <a:ext uri="{FF2B5EF4-FFF2-40B4-BE49-F238E27FC236}">
                <a16:creationId xmlns:a16="http://schemas.microsoft.com/office/drawing/2014/main" id="{03031C35-2E5B-491D-85ED-DB42A4FE1623}"/>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670392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8028302-E866-455D-8898-53623027543F}"/>
              </a:ext>
            </a:extLst>
          </p:cNvPr>
          <p:cNvSpPr>
            <a:spLocks noGrp="1"/>
          </p:cNvSpPr>
          <p:nvPr>
            <p:ph type="title"/>
          </p:nvPr>
        </p:nvSpPr>
        <p:spPr>
          <a:xfrm>
            <a:off x="413148" y="550801"/>
            <a:ext cx="8317706" cy="1333057"/>
          </a:xfrm>
          <a:prstGeom prst="rect">
            <a:avLst/>
          </a:prstGeom>
        </p:spPr>
        <p:txBody>
          <a:bodyPr vert="horz" wrap="square" lIns="0" tIns="0" rIns="0" bIns="0" rtlCol="0" anchor="t" anchorCtr="0">
            <a:noAutofit/>
          </a:bodyPr>
          <a:lstStyle/>
          <a:p>
            <a:pPr lvl="0">
              <a:lnSpc>
                <a:spcPct val="100000"/>
              </a:lnSpc>
            </a:pPr>
            <a:r>
              <a:rPr lang="en-US"/>
              <a:t>Click to edit Master title style</a:t>
            </a:r>
            <a:endParaRPr lang="en-US" dirty="0"/>
          </a:p>
        </p:txBody>
      </p:sp>
      <p:sp>
        <p:nvSpPr>
          <p:cNvPr id="3" name="Text Placeholder 2">
            <a:extLst>
              <a:ext uri="{FF2B5EF4-FFF2-40B4-BE49-F238E27FC236}">
                <a16:creationId xmlns:a16="http://schemas.microsoft.com/office/drawing/2014/main" id="{BC94E72B-F0CF-4BC4-B509-A1C4508BE435}"/>
              </a:ext>
            </a:extLst>
          </p:cNvPr>
          <p:cNvSpPr>
            <a:spLocks noGrp="1"/>
          </p:cNvSpPr>
          <p:nvPr>
            <p:ph type="body" idx="1"/>
          </p:nvPr>
        </p:nvSpPr>
        <p:spPr>
          <a:xfrm>
            <a:off x="413147" y="2113863"/>
            <a:ext cx="8318700" cy="3978963"/>
          </a:xfrm>
          <a:prstGeom prst="rect">
            <a:avLst/>
          </a:prstGeom>
        </p:spPr>
        <p:txBody>
          <a:bodyPr vert="horz" wrap="square"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4ACE49D-C22F-4540-AC09-E421D2A2EDBE}"/>
              </a:ext>
            </a:extLst>
          </p:cNvPr>
          <p:cNvSpPr>
            <a:spLocks noGrp="1"/>
          </p:cNvSpPr>
          <p:nvPr>
            <p:ph type="dt" sz="half" idx="2"/>
          </p:nvPr>
        </p:nvSpPr>
        <p:spPr>
          <a:xfrm>
            <a:off x="413147" y="6507212"/>
            <a:ext cx="1971675" cy="153888"/>
          </a:xfrm>
          <a:prstGeom prst="rect">
            <a:avLst/>
          </a:prstGeom>
        </p:spPr>
        <p:txBody>
          <a:bodyPr vert="horz" wrap="square" lIns="0" tIns="0" rIns="0" bIns="0" rtlCol="0" anchor="ctr">
            <a:spAutoFit/>
          </a:bodyPr>
          <a:lstStyle>
            <a:lvl1pPr algn="l">
              <a:defRPr sz="1000">
                <a:solidFill>
                  <a:schemeClr val="tx1">
                    <a:lumMod val="65000"/>
                    <a:alpha val="80000"/>
                  </a:schemeClr>
                </a:solidFill>
              </a:defRPr>
            </a:lvl1pPr>
          </a:lstStyle>
          <a:p>
            <a:r>
              <a:rPr lang="en-US"/>
              <a:t>Tuesday, February 2, 20XX</a:t>
            </a:r>
            <a:endParaRPr lang="en-US" dirty="0"/>
          </a:p>
        </p:txBody>
      </p:sp>
      <p:sp>
        <p:nvSpPr>
          <p:cNvPr id="5" name="Footer Placeholder 4">
            <a:extLst>
              <a:ext uri="{FF2B5EF4-FFF2-40B4-BE49-F238E27FC236}">
                <a16:creationId xmlns:a16="http://schemas.microsoft.com/office/drawing/2014/main" id="{ACD5C3BE-317E-49E8-82B5-C8A7EC9C8A7E}"/>
              </a:ext>
            </a:extLst>
          </p:cNvPr>
          <p:cNvSpPr>
            <a:spLocks noGrp="1"/>
          </p:cNvSpPr>
          <p:nvPr>
            <p:ph type="ftr" sz="quarter" idx="3"/>
          </p:nvPr>
        </p:nvSpPr>
        <p:spPr>
          <a:xfrm>
            <a:off x="2519362" y="6507212"/>
            <a:ext cx="4784408" cy="153888"/>
          </a:xfrm>
          <a:prstGeom prst="rect">
            <a:avLst/>
          </a:prstGeom>
        </p:spPr>
        <p:txBody>
          <a:bodyPr vert="horz" wrap="square" lIns="0" tIns="0" rIns="0" bIns="0" rtlCol="0" anchor="ctr">
            <a:spAutoFit/>
          </a:bodyPr>
          <a:lstStyle>
            <a:lvl1pPr algn="l">
              <a:defRPr sz="1000">
                <a:solidFill>
                  <a:schemeClr val="tx1">
                    <a:lumMod val="65000"/>
                    <a:alpha val="80000"/>
                  </a:schemeClr>
                </a:solidFill>
              </a:defRPr>
            </a:lvl1pPr>
          </a:lstStyle>
          <a:p>
            <a:r>
              <a:rPr lang="en-US"/>
              <a:t>Sample Footer Text</a:t>
            </a:r>
            <a:endParaRPr lang="en-US" dirty="0"/>
          </a:p>
        </p:txBody>
      </p:sp>
      <p:sp>
        <p:nvSpPr>
          <p:cNvPr id="6" name="Slide Number Placeholder 5">
            <a:extLst>
              <a:ext uri="{FF2B5EF4-FFF2-40B4-BE49-F238E27FC236}">
                <a16:creationId xmlns:a16="http://schemas.microsoft.com/office/drawing/2014/main" id="{45574E12-6C16-431F-B2CE-E4B15916BA05}"/>
              </a:ext>
            </a:extLst>
          </p:cNvPr>
          <p:cNvSpPr>
            <a:spLocks noGrp="1"/>
          </p:cNvSpPr>
          <p:nvPr>
            <p:ph type="sldNum" sz="quarter" idx="4"/>
          </p:nvPr>
        </p:nvSpPr>
        <p:spPr>
          <a:xfrm>
            <a:off x="7461647" y="6507212"/>
            <a:ext cx="1269206" cy="153888"/>
          </a:xfrm>
          <a:prstGeom prst="rect">
            <a:avLst/>
          </a:prstGeom>
        </p:spPr>
        <p:txBody>
          <a:bodyPr vert="horz" wrap="square" lIns="0" tIns="0" rIns="0" bIns="0" rtlCol="0" anchor="ctr">
            <a:spAutoFit/>
          </a:bodyPr>
          <a:lstStyle>
            <a:lvl1pPr algn="r">
              <a:defRPr sz="1000">
                <a:solidFill>
                  <a:schemeClr val="tx1">
                    <a:lumMod val="65000"/>
                    <a:alpha val="80000"/>
                  </a:schemeClr>
                </a:solidFill>
              </a:defRPr>
            </a:lvl1pPr>
          </a:lstStyle>
          <a:p>
            <a:fld id="{DBA1B0FB-D917-4C8C-928F-313BD683BF39}" type="slidenum">
              <a:rPr lang="en-US" smtClean="0"/>
              <a:pPr/>
              <a:t>‹#›</a:t>
            </a:fld>
            <a:endParaRPr lang="en-US"/>
          </a:p>
        </p:txBody>
      </p:sp>
    </p:spTree>
    <p:extLst>
      <p:ext uri="{BB962C8B-B14F-4D97-AF65-F5344CB8AC3E}">
        <p14:creationId xmlns:p14="http://schemas.microsoft.com/office/powerpoint/2010/main" val="2521255718"/>
      </p:ext>
    </p:extLst>
  </p:cSld>
  <p:clrMap bg1="dk1" tx1="lt1" bg2="dk2" tx2="lt2" accent1="accent1" accent2="accent2" accent3="accent3" accent4="accent4" accent5="accent5" accent6="accent6" hlink="hlink" folHlink="folHlink"/>
  <p:sldLayoutIdLst>
    <p:sldLayoutId id="2147483699" r:id="rId1"/>
    <p:sldLayoutId id="2147483700" r:id="rId2"/>
    <p:sldLayoutId id="2147483733" r:id="rId3"/>
    <p:sldLayoutId id="2147483687" r:id="rId4"/>
    <p:sldLayoutId id="2147483734" r:id="rId5"/>
    <p:sldLayoutId id="2147483686" r:id="rId6"/>
    <p:sldLayoutId id="2147483696" r:id="rId7"/>
    <p:sldLayoutId id="2147483707" r:id="rId8"/>
    <p:sldLayoutId id="2147483689" r:id="rId9"/>
    <p:sldLayoutId id="2147483697" r:id="rId10"/>
    <p:sldLayoutId id="2147483731" r:id="rId11"/>
    <p:sldLayoutId id="2147483693" r:id="rId12"/>
    <p:sldLayoutId id="2147483685" r:id="rId13"/>
    <p:sldLayoutId id="2147483688" r:id="rId14"/>
    <p:sldLayoutId id="2147483691" r:id="rId15"/>
    <p:sldLayoutId id="2147483692" r:id="rId16"/>
  </p:sldLayoutIdLst>
  <p:hf hdr="0"/>
  <p:txStyles>
    <p:titleStyle>
      <a:lvl1pPr algn="l" defTabSz="914400" rtl="0" eaLnBrk="1" latinLnBrk="0" hangingPunct="1">
        <a:lnSpc>
          <a:spcPct val="90000"/>
        </a:lnSpc>
        <a:spcBef>
          <a:spcPct val="0"/>
        </a:spcBef>
        <a:buNone/>
        <a:defRPr lang="en-US" sz="4800" kern="1200" dirty="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spcAft>
          <a:spcPts val="800"/>
        </a:spcAft>
        <a:buFont typeface="Arial" panose="020B0604020202020204" pitchFamily="34" charset="0"/>
        <a:buChar char="•"/>
        <a:defRPr sz="2000" kern="1200">
          <a:solidFill>
            <a:schemeClr val="tx1">
              <a:alpha val="60000"/>
            </a:schemeClr>
          </a:solidFill>
          <a:latin typeface="+mn-lt"/>
          <a:ea typeface="+mn-ea"/>
          <a:cs typeface="+mn-cs"/>
        </a:defRPr>
      </a:lvl1pPr>
      <a:lvl2pPr marL="6858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2pPr>
      <a:lvl3pPr marL="11430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3pPr>
      <a:lvl4pPr marL="16002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4pPr>
      <a:lvl5pPr marL="20574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2" pos="2880" userDrawn="1">
          <p15:clr>
            <a:srgbClr val="F26B43"/>
          </p15:clr>
        </p15:guide>
        <p15:guide id="33" orient="horz" pos="2160" userDrawn="1">
          <p15:clr>
            <a:srgbClr val="F26B43"/>
          </p15:clr>
        </p15:guide>
        <p15:guide id="34" pos="260" userDrawn="1">
          <p15:clr>
            <a:srgbClr val="F26B43"/>
          </p15:clr>
        </p15:guide>
        <p15:guide id="35" pos="5500" userDrawn="1">
          <p15:clr>
            <a:srgbClr val="F26B43"/>
          </p15:clr>
        </p15:guide>
        <p15:guide id="36" orient="horz" pos="346" userDrawn="1">
          <p15:clr>
            <a:srgbClr val="F26B43"/>
          </p15:clr>
        </p15:guide>
        <p15:guide id="37" orient="horz" pos="3974" userDrawn="1">
          <p15:clr>
            <a:srgbClr val="F26B43"/>
          </p15:clr>
        </p15:guide>
        <p15:guide id="38" pos="618" userDrawn="1">
          <p15:clr>
            <a:srgbClr val="A4A3A4"/>
          </p15:clr>
        </p15:guide>
        <p15:guide id="39" pos="703" userDrawn="1">
          <p15:clr>
            <a:srgbClr val="A4A3A4"/>
          </p15:clr>
        </p15:guide>
        <p15:guide id="40" pos="1060" userDrawn="1">
          <p15:clr>
            <a:srgbClr val="A4A3A4"/>
          </p15:clr>
        </p15:guide>
        <p15:guide id="41" pos="1145" userDrawn="1">
          <p15:clr>
            <a:srgbClr val="A4A3A4"/>
          </p15:clr>
        </p15:guide>
        <p15:guide id="42" pos="1502" userDrawn="1">
          <p15:clr>
            <a:srgbClr val="A4A3A4"/>
          </p15:clr>
        </p15:guide>
        <p15:guide id="43" pos="1587" userDrawn="1">
          <p15:clr>
            <a:srgbClr val="A4A3A4"/>
          </p15:clr>
        </p15:guide>
        <p15:guide id="44" pos="1945" userDrawn="1">
          <p15:clr>
            <a:srgbClr val="A4A3A4"/>
          </p15:clr>
        </p15:guide>
        <p15:guide id="45" pos="2030" userDrawn="1">
          <p15:clr>
            <a:srgbClr val="A4A3A4"/>
          </p15:clr>
        </p15:guide>
        <p15:guide id="46" pos="2387" userDrawn="1">
          <p15:clr>
            <a:srgbClr val="A4A3A4"/>
          </p15:clr>
        </p15:guide>
        <p15:guide id="47" pos="2489" userDrawn="1">
          <p15:clr>
            <a:srgbClr val="A4A3A4"/>
          </p15:clr>
        </p15:guide>
        <p15:guide id="48" pos="2829" userDrawn="1">
          <p15:clr>
            <a:srgbClr val="A4A3A4"/>
          </p15:clr>
        </p15:guide>
        <p15:guide id="49" pos="2931" userDrawn="1">
          <p15:clr>
            <a:srgbClr val="A4A3A4"/>
          </p15:clr>
        </p15:guide>
        <p15:guide id="50" pos="3272" userDrawn="1">
          <p15:clr>
            <a:srgbClr val="A4A3A4"/>
          </p15:clr>
        </p15:guide>
        <p15:guide id="51" pos="3374" userDrawn="1">
          <p15:clr>
            <a:srgbClr val="A4A3A4"/>
          </p15:clr>
        </p15:guide>
        <p15:guide id="52" pos="3713" userDrawn="1">
          <p15:clr>
            <a:srgbClr val="A4A3A4"/>
          </p15:clr>
        </p15:guide>
        <p15:guide id="53" pos="3815" userDrawn="1">
          <p15:clr>
            <a:srgbClr val="A4A3A4"/>
          </p15:clr>
        </p15:guide>
        <p15:guide id="54" pos="4156" userDrawn="1">
          <p15:clr>
            <a:srgbClr val="A4A3A4"/>
          </p15:clr>
        </p15:guide>
        <p15:guide id="55" pos="4258" userDrawn="1">
          <p15:clr>
            <a:srgbClr val="A4A3A4"/>
          </p15:clr>
        </p15:guide>
        <p15:guide id="56" pos="4615" userDrawn="1">
          <p15:clr>
            <a:srgbClr val="A4A3A4"/>
          </p15:clr>
        </p15:guide>
        <p15:guide id="57" pos="4700" userDrawn="1">
          <p15:clr>
            <a:srgbClr val="A4A3A4"/>
          </p15:clr>
        </p15:guide>
        <p15:guide id="58" pos="5057" userDrawn="1">
          <p15:clr>
            <a:srgbClr val="A4A3A4"/>
          </p15:clr>
        </p15:guide>
        <p15:guide id="59" pos="5142" userDrawn="1">
          <p15:clr>
            <a:srgbClr val="A4A3A4"/>
          </p15:clr>
        </p15:guide>
        <p15:guide id="60" orient="horz" pos="3838" userDrawn="1">
          <p15:clr>
            <a:srgbClr val="A4A3A4"/>
          </p15:clr>
        </p15:guide>
        <p15:guide id="61" orient="horz" pos="2092" userDrawn="1">
          <p15:clr>
            <a:srgbClr val="A4A3A4"/>
          </p15:clr>
        </p15:guide>
        <p15:guide id="62" orient="horz" pos="2228" userDrawn="1">
          <p15:clr>
            <a:srgbClr val="A4A3A4"/>
          </p15:clr>
        </p15:guide>
        <p15:guide id="63" orient="horz" pos="845" userDrawn="1">
          <p15:clr>
            <a:srgbClr val="A4A3A4"/>
          </p15:clr>
        </p15:guide>
        <p15:guide id="64" orient="horz" pos="958" userDrawn="1">
          <p15:clr>
            <a:srgbClr val="A4A3A4"/>
          </p15:clr>
        </p15:guide>
        <p15:guide id="65" orient="horz" pos="1480" userDrawn="1">
          <p15:clr>
            <a:srgbClr val="A4A3A4"/>
          </p15:clr>
        </p15:guide>
        <p15:guide id="66" orient="horz" pos="1593" userDrawn="1">
          <p15:clr>
            <a:srgbClr val="A4A3A4"/>
          </p15:clr>
        </p15:guide>
        <p15:guide id="67" orient="horz" pos="2727" userDrawn="1">
          <p15:clr>
            <a:srgbClr val="A4A3A4"/>
          </p15:clr>
        </p15:guide>
        <p15:guide id="68" orient="horz" pos="2840" userDrawn="1">
          <p15:clr>
            <a:srgbClr val="A4A3A4"/>
          </p15:clr>
        </p15:guide>
        <p15:guide id="69" orient="horz" pos="3339" userDrawn="1">
          <p15:clr>
            <a:srgbClr val="A4A3A4"/>
          </p15:clr>
        </p15:guide>
        <p15:guide id="70" orient="horz" pos="3475" userDrawn="1">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534967BE-137D-4A4E-A7FC-7AF8A3C6C549}"/>
              </a:ext>
            </a:extLst>
          </p:cNvPr>
          <p:cNvSpPr txBox="1"/>
          <p:nvPr/>
        </p:nvSpPr>
        <p:spPr>
          <a:xfrm>
            <a:off x="940158" y="1481070"/>
            <a:ext cx="7122018" cy="255454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000" b="1" dirty="0">
                <a:effectLst/>
                <a:latin typeface="Arial" panose="020B0604020202020204" pitchFamily="34" charset="0"/>
                <a:ea typeface="Times New Roman" panose="02020603050405020304" pitchFamily="18" charset="0"/>
              </a:rPr>
              <a:t>PASSING ON THE LEGACY OF ENDURING FAITH</a:t>
            </a:r>
            <a:endParaRPr lang="en-US" sz="4000" b="1" dirty="0">
              <a:latin typeface="Arial" panose="020B0604020202020204" pitchFamily="34" charset="0"/>
              <a:ea typeface="Times New Roman" panose="02020603050405020304" pitchFamily="18" charset="0"/>
            </a:endParaRPr>
          </a:p>
          <a:p>
            <a:pPr algn="ctr"/>
            <a:endParaRPr lang="en-US" sz="4000" b="1" dirty="0">
              <a:effectLst/>
              <a:latin typeface="Arial" panose="020B0604020202020204" pitchFamily="34" charset="0"/>
              <a:ea typeface="Times New Roman" panose="02020603050405020304" pitchFamily="18" charset="0"/>
            </a:endParaRPr>
          </a:p>
          <a:p>
            <a:pPr algn="ctr"/>
            <a:r>
              <a:rPr lang="en-US" sz="4000" b="1" dirty="0">
                <a:latin typeface="Arial" panose="020B0604020202020204" pitchFamily="34" charset="0"/>
                <a:ea typeface="Times New Roman" panose="02020603050405020304" pitchFamily="18" charset="0"/>
              </a:rPr>
              <a:t>2 Timothy Series</a:t>
            </a:r>
            <a:endParaRPr lang="en-US" sz="4000" b="1" dirty="0">
              <a:effectLst/>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12305997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1210614" y="1210615"/>
            <a:ext cx="6503831" cy="397031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600" b="1" dirty="0">
                <a:effectLst/>
                <a:latin typeface="Arial" panose="020B0604020202020204" pitchFamily="34" charset="0"/>
                <a:ea typeface="Times New Roman" panose="02020603050405020304" pitchFamily="18" charset="0"/>
              </a:rPr>
              <a:t>COMMAND:  </a:t>
            </a:r>
          </a:p>
          <a:p>
            <a:pPr algn="ctr"/>
            <a:r>
              <a:rPr lang="en-US" sz="3600" b="1" dirty="0">
                <a:effectLst/>
                <a:latin typeface="Arial" panose="020B0604020202020204" pitchFamily="34" charset="0"/>
                <a:ea typeface="Times New Roman" panose="02020603050405020304" pitchFamily="18" charset="0"/>
              </a:rPr>
              <a:t>“</a:t>
            </a:r>
            <a:r>
              <a:rPr lang="en-US" sz="3600" b="1" u="sng" dirty="0">
                <a:effectLst/>
                <a:latin typeface="Arial" panose="020B0604020202020204" pitchFamily="34" charset="0"/>
                <a:ea typeface="Times New Roman" panose="02020603050405020304" pitchFamily="18" charset="0"/>
              </a:rPr>
              <a:t>Do not be ashamed </a:t>
            </a:r>
            <a:r>
              <a:rPr lang="en-US" sz="3600" b="1" dirty="0">
                <a:effectLst/>
                <a:latin typeface="Arial" panose="020B0604020202020204" pitchFamily="34" charset="0"/>
                <a:ea typeface="Times New Roman" panose="02020603050405020304" pitchFamily="18" charset="0"/>
              </a:rPr>
              <a:t>of the testimony of our Lord, or of me His prisoner, </a:t>
            </a:r>
            <a:r>
              <a:rPr lang="en-US" sz="3600" b="1" u="sng" dirty="0">
                <a:effectLst/>
                <a:latin typeface="Arial" panose="020B0604020202020204" pitchFamily="34" charset="0"/>
                <a:ea typeface="Times New Roman" panose="02020603050405020304" pitchFamily="18" charset="0"/>
              </a:rPr>
              <a:t>but join with me in suffering</a:t>
            </a:r>
            <a:r>
              <a:rPr lang="en-US" sz="3600" b="1" dirty="0">
                <a:effectLst/>
                <a:latin typeface="Arial" panose="020B0604020202020204" pitchFamily="34" charset="0"/>
                <a:ea typeface="Times New Roman" panose="02020603050405020304" pitchFamily="18" charset="0"/>
              </a:rPr>
              <a:t> for the gospel </a:t>
            </a:r>
            <a:r>
              <a:rPr lang="en-US" sz="3600" b="1" i="1" u="sng" dirty="0">
                <a:effectLst/>
                <a:latin typeface="Arial" panose="020B0604020202020204" pitchFamily="34" charset="0"/>
                <a:ea typeface="Times New Roman" panose="02020603050405020304" pitchFamily="18" charset="0"/>
              </a:rPr>
              <a:t>according to the power of God</a:t>
            </a:r>
            <a:r>
              <a:rPr lang="en-US" sz="3600" b="1" dirty="0">
                <a:effectLst/>
                <a:latin typeface="Arial" panose="020B0604020202020204" pitchFamily="34" charset="0"/>
                <a:ea typeface="Times New Roman" panose="02020603050405020304" pitchFamily="18" charset="0"/>
              </a:rPr>
              <a:t>” </a:t>
            </a:r>
            <a:endParaRPr lang="en-PH" sz="3600" dirty="0"/>
          </a:p>
        </p:txBody>
      </p:sp>
    </p:spTree>
    <p:extLst>
      <p:ext uri="{BB962C8B-B14F-4D97-AF65-F5344CB8AC3E}">
        <p14:creationId xmlns:p14="http://schemas.microsoft.com/office/powerpoint/2010/main" val="12872317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1030310" y="2009106"/>
            <a:ext cx="6684135" cy="230832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indent="201295" algn="ctr"/>
            <a:r>
              <a:rPr lang="en-US" sz="3600" b="1" dirty="0">
                <a:effectLst/>
                <a:latin typeface="Arial" panose="020B0604020202020204" pitchFamily="34" charset="0"/>
                <a:ea typeface="Times New Roman" panose="02020603050405020304" pitchFamily="18" charset="0"/>
              </a:rPr>
              <a:t>OUR FAITHFULNESS TO </a:t>
            </a:r>
            <a:r>
              <a:rPr lang="en-US" sz="3600" b="1" dirty="0">
                <a:latin typeface="Arial" panose="020B0604020202020204" pitchFamily="34" charset="0"/>
                <a:ea typeface="Times New Roman" panose="02020603050405020304" pitchFamily="18" charset="0"/>
              </a:rPr>
              <a:t>AND IDENTIFICATION WITH</a:t>
            </a:r>
            <a:r>
              <a:rPr lang="en-US" sz="3600" b="1" dirty="0">
                <a:effectLst/>
                <a:latin typeface="Arial" panose="020B0604020202020204" pitchFamily="34" charset="0"/>
                <a:ea typeface="Times New Roman" panose="02020603050405020304" pitchFamily="18" charset="0"/>
              </a:rPr>
              <a:t> CHRIST OFTEN RESULTS IN SUFFERING.</a:t>
            </a:r>
          </a:p>
        </p:txBody>
      </p:sp>
    </p:spTree>
    <p:extLst>
      <p:ext uri="{BB962C8B-B14F-4D97-AF65-F5344CB8AC3E}">
        <p14:creationId xmlns:p14="http://schemas.microsoft.com/office/powerpoint/2010/main" val="39830620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1493950" y="1210615"/>
            <a:ext cx="6336406" cy="19389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742950" lvl="0" indent="-742950">
              <a:spcBef>
                <a:spcPts val="530"/>
              </a:spcBef>
              <a:spcAft>
                <a:spcPts val="1585"/>
              </a:spcAft>
              <a:buAutoNum type="arabicPeriod" startAt="4"/>
            </a:pPr>
            <a:r>
              <a:rPr lang="en-US" sz="4000" b="1" dirty="0">
                <a:effectLst/>
                <a:latin typeface="Arial" panose="020B0604020202020204" pitchFamily="34" charset="0"/>
                <a:ea typeface="Times New Roman" panose="02020603050405020304" pitchFamily="18" charset="0"/>
                <a:cs typeface="Arial" panose="020B0604020202020204" pitchFamily="34" charset="0"/>
              </a:rPr>
              <a:t>REMAIN CENTERED IN GOD’S GOSPEL CALL – v. 9-11</a:t>
            </a:r>
            <a:endParaRPr lang="en-US" sz="4000" b="1" dirty="0">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387771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1159100" y="1481068"/>
            <a:ext cx="6529588" cy="286232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6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THE ALL-POWERFUL GOD WHO HAS SAVED US HAS EQUALLY SUFFICIENT POWER TO KEEP US.</a:t>
            </a:r>
            <a:endParaRPr lang="en-PH" sz="36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0392562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255454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a:latin typeface="Arial" panose="020B0604020202020204" pitchFamily="34" charset="0"/>
                <a:cs typeface="Arial" panose="020B0604020202020204" pitchFamily="34" charset="0"/>
              </a:rPr>
              <a:t>THE CHARACTERISTICS OF THOSE WHO PERSEVERE</a:t>
            </a:r>
          </a:p>
          <a:p>
            <a:endParaRPr lang="en-PH" sz="4000" b="1" dirty="0">
              <a:latin typeface="Arial" panose="020B0604020202020204" pitchFamily="34" charset="0"/>
              <a:cs typeface="Arial" panose="020B0604020202020204" pitchFamily="34" charset="0"/>
            </a:endParaRPr>
          </a:p>
          <a:p>
            <a:r>
              <a:rPr lang="en-PH" sz="4000" b="1" dirty="0">
                <a:latin typeface="Arial" panose="020B0604020202020204" pitchFamily="34" charset="0"/>
                <a:cs typeface="Arial" panose="020B0604020202020204" pitchFamily="34" charset="0"/>
              </a:rPr>
              <a:t>2 Timothy 1:11-18 </a:t>
            </a:r>
            <a:endParaRPr lang="en-PH" sz="72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1445825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815871" y="1097280"/>
            <a:ext cx="7879241" cy="452431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800" b="1" dirty="0">
                <a:latin typeface="Arial" panose="020B0604020202020204" pitchFamily="34" charset="0"/>
                <a:ea typeface="Times New Roman" panose="02020603050405020304" pitchFamily="18" charset="0"/>
                <a:cs typeface="Arial" panose="020B0604020202020204" pitchFamily="34" charset="0"/>
              </a:rPr>
              <a:t>The exhortation to persevere takes on an illustration showing the relationship between the gospel, service and one’s trust in the power of God! </a:t>
            </a:r>
            <a:endParaRPr lang="en-PH" sz="48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1474917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1378040"/>
            <a:ext cx="7547019" cy="255454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PH" sz="4000" b="1" dirty="0">
                <a:effectLst/>
                <a:latin typeface="Arial" panose="020B0604020202020204" pitchFamily="34" charset="0"/>
                <a:ea typeface="Times New Roman" panose="02020603050405020304" pitchFamily="18" charset="0"/>
                <a:cs typeface="Arial" panose="020B0604020202020204" pitchFamily="34" charset="0"/>
              </a:rPr>
              <a:t>Are we truly convinced that the gospel is the power of God, the promise of life that fuels our perseverance?</a:t>
            </a:r>
          </a:p>
        </p:txBody>
      </p:sp>
    </p:spTree>
    <p:extLst>
      <p:ext uri="{BB962C8B-B14F-4D97-AF65-F5344CB8AC3E}">
        <p14:creationId xmlns:p14="http://schemas.microsoft.com/office/powerpoint/2010/main" val="2657662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415498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400" b="1" i="1" dirty="0">
                <a:effectLst/>
                <a:latin typeface="Arial" panose="020B0604020202020204" pitchFamily="34" charset="0"/>
                <a:ea typeface="Times New Roman" panose="02020603050405020304" pitchFamily="18" charset="0"/>
                <a:cs typeface="Arial" panose="020B0604020202020204" pitchFamily="34" charset="0"/>
              </a:rPr>
              <a:t>“And of this gospel…”</a:t>
            </a:r>
          </a:p>
          <a:p>
            <a:endParaRPr lang="en-PH" sz="4400" b="1" dirty="0">
              <a:effectLst/>
              <a:latin typeface="Arial" panose="020B0604020202020204" pitchFamily="34" charset="0"/>
              <a:ea typeface="Times New Roman" panose="02020603050405020304" pitchFamily="18" charset="0"/>
              <a:cs typeface="Arial" panose="020B0604020202020204" pitchFamily="34" charset="0"/>
            </a:endParaRPr>
          </a:p>
          <a:p>
            <a:r>
              <a:rPr lang="en-PH" sz="4400" b="1" dirty="0">
                <a:effectLst/>
                <a:latin typeface="Arial" panose="020B0604020202020204" pitchFamily="34" charset="0"/>
                <a:ea typeface="Times New Roman" panose="02020603050405020304" pitchFamily="18" charset="0"/>
                <a:cs typeface="Arial" panose="020B0604020202020204" pitchFamily="34" charset="0"/>
              </a:rPr>
              <a:t>How do we see our experiences (triumphs and sufferings) in connection to the gospel? </a:t>
            </a:r>
          </a:p>
        </p:txBody>
      </p:sp>
    </p:spTree>
    <p:extLst>
      <p:ext uri="{BB962C8B-B14F-4D97-AF65-F5344CB8AC3E}">
        <p14:creationId xmlns:p14="http://schemas.microsoft.com/office/powerpoint/2010/main" val="913887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37856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4000" b="1" dirty="0">
                <a:effectLst/>
                <a:latin typeface="Arial" panose="020B0604020202020204" pitchFamily="34" charset="0"/>
                <a:ea typeface="Times New Roman" panose="02020603050405020304" pitchFamily="18" charset="0"/>
                <a:cs typeface="Arial" panose="020B0604020202020204" pitchFamily="34" charset="0"/>
              </a:rPr>
              <a:t>Essential Characteristics:</a:t>
            </a:r>
          </a:p>
          <a:p>
            <a:endParaRPr lang="en-US" sz="4000" b="1" dirty="0">
              <a:effectLst/>
              <a:latin typeface="Arial" panose="020B0604020202020204" pitchFamily="34" charset="0"/>
              <a:ea typeface="Times New Roman" panose="02020603050405020304" pitchFamily="18" charset="0"/>
              <a:cs typeface="Arial" panose="020B0604020202020204" pitchFamily="34" charset="0"/>
            </a:endParaRPr>
          </a:p>
          <a:p>
            <a:pPr marL="742950" indent="-742950">
              <a:buAutoNum type="arabicPeriod"/>
            </a:pPr>
            <a:r>
              <a:rPr lang="en-US" sz="4000" b="1" dirty="0">
                <a:effectLst/>
                <a:latin typeface="Arial" panose="020B0604020202020204" pitchFamily="34" charset="0"/>
                <a:ea typeface="Times New Roman" panose="02020603050405020304" pitchFamily="18" charset="0"/>
                <a:cs typeface="Arial" panose="020B0604020202020204" pitchFamily="34" charset="0"/>
              </a:rPr>
              <a:t>COMPLIANT TO GOD’S COMMISSION - v. 11-12a</a:t>
            </a:r>
          </a:p>
          <a:p>
            <a:pPr marL="742950" indent="-742950">
              <a:buAutoNum type="arabicPeriod"/>
            </a:pPr>
            <a:endParaRPr lang="en-US" sz="4000" b="1" dirty="0">
              <a:latin typeface="Arial" panose="020B0604020202020204" pitchFamily="34" charset="0"/>
              <a:ea typeface="Times New Roman" panose="02020603050405020304" pitchFamily="18" charset="0"/>
              <a:cs typeface="Arial" panose="020B0604020202020204" pitchFamily="34" charset="0"/>
            </a:endParaRPr>
          </a:p>
          <a:p>
            <a:r>
              <a:rPr lang="en-US" sz="4000" b="1" dirty="0">
                <a:effectLst/>
                <a:latin typeface="Arial" panose="020B0604020202020204" pitchFamily="34" charset="0"/>
                <a:ea typeface="Times New Roman" panose="02020603050405020304" pitchFamily="18" charset="0"/>
                <a:cs typeface="Arial" panose="020B0604020202020204" pitchFamily="34" charset="0"/>
              </a:rPr>
              <a:t>1 Timothy 1:12-14; 2:7</a:t>
            </a:r>
            <a:endParaRPr lang="en-PH" sz="40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4740777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403746" y="618187"/>
            <a:ext cx="8160704" cy="440120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a:effectLst/>
                <a:latin typeface="Arial" panose="020B0604020202020204" pitchFamily="34" charset="0"/>
                <a:ea typeface="Times New Roman" panose="02020603050405020304" pitchFamily="18" charset="0"/>
                <a:cs typeface="Arial" panose="020B0604020202020204" pitchFamily="34" charset="0"/>
              </a:rPr>
              <a:t>Paul’s divine appointment:</a:t>
            </a:r>
          </a:p>
          <a:p>
            <a:endParaRPr lang="en-PH" sz="4000" b="1" dirty="0">
              <a:latin typeface="Arial" panose="020B0604020202020204" pitchFamily="34" charset="0"/>
              <a:ea typeface="Times New Roman" panose="02020603050405020304" pitchFamily="18" charset="0"/>
              <a:cs typeface="Arial" panose="020B0604020202020204" pitchFamily="34" charset="0"/>
            </a:endParaRPr>
          </a:p>
          <a:p>
            <a:r>
              <a:rPr lang="en-PH" sz="4000" b="1" dirty="0">
                <a:effectLst/>
                <a:latin typeface="Arial" panose="020B0604020202020204" pitchFamily="34" charset="0"/>
                <a:ea typeface="Times New Roman" panose="02020603050405020304" pitchFamily="18" charset="0"/>
                <a:cs typeface="Arial" panose="020B0604020202020204" pitchFamily="34" charset="0"/>
              </a:rPr>
              <a:t>Acts 9:15 – </a:t>
            </a:r>
            <a:r>
              <a:rPr lang="en-PH" sz="4000" b="1" i="1" dirty="0">
                <a:effectLst/>
                <a:latin typeface="Arial" panose="020B0604020202020204" pitchFamily="34" charset="0"/>
                <a:ea typeface="Times New Roman" panose="02020603050405020304" pitchFamily="18" charset="0"/>
                <a:cs typeface="Arial" panose="020B0604020202020204" pitchFamily="34" charset="0"/>
              </a:rPr>
              <a:t>“chosen instrument”</a:t>
            </a:r>
          </a:p>
          <a:p>
            <a:r>
              <a:rPr lang="en-PH" sz="4000" b="1" dirty="0">
                <a:latin typeface="Arial" panose="020B0604020202020204" pitchFamily="34" charset="0"/>
                <a:ea typeface="Times New Roman" panose="02020603050405020304" pitchFamily="18" charset="0"/>
                <a:cs typeface="Arial" panose="020B0604020202020204" pitchFamily="34" charset="0"/>
              </a:rPr>
              <a:t>Acts 20:24 – “</a:t>
            </a:r>
            <a:r>
              <a:rPr lang="en-PH" sz="4000" b="1" i="1" dirty="0">
                <a:latin typeface="Arial" panose="020B0604020202020204" pitchFamily="34" charset="0"/>
                <a:ea typeface="Times New Roman" panose="02020603050405020304" pitchFamily="18" charset="0"/>
                <a:cs typeface="Arial" panose="020B0604020202020204" pitchFamily="34" charset="0"/>
              </a:rPr>
              <a:t>testify solemnly of the gospel of the grace of God</a:t>
            </a:r>
            <a:r>
              <a:rPr lang="en-PH" sz="4000" b="1" dirty="0">
                <a:latin typeface="Arial" panose="020B0604020202020204" pitchFamily="34" charset="0"/>
                <a:ea typeface="Times New Roman" panose="02020603050405020304" pitchFamily="18" charset="0"/>
                <a:cs typeface="Arial" panose="020B0604020202020204" pitchFamily="34" charset="0"/>
              </a:rPr>
              <a:t>”</a:t>
            </a:r>
          </a:p>
          <a:p>
            <a:r>
              <a:rPr lang="en-PH" sz="4000" b="1" dirty="0">
                <a:effectLst/>
                <a:latin typeface="Arial" panose="020B0604020202020204" pitchFamily="34" charset="0"/>
                <a:ea typeface="Times New Roman" panose="02020603050405020304" pitchFamily="18" charset="0"/>
                <a:cs typeface="Arial" panose="020B0604020202020204" pitchFamily="34" charset="0"/>
              </a:rPr>
              <a:t>1 Corinthians </a:t>
            </a:r>
            <a:r>
              <a:rPr lang="en-PH" sz="4000" b="1" dirty="0">
                <a:latin typeface="Arial" panose="020B0604020202020204" pitchFamily="34" charset="0"/>
                <a:ea typeface="Times New Roman" panose="02020603050405020304" pitchFamily="18" charset="0"/>
                <a:cs typeface="Arial" panose="020B0604020202020204" pitchFamily="34" charset="0"/>
              </a:rPr>
              <a:t>9:16 – </a:t>
            </a:r>
            <a:r>
              <a:rPr lang="en-PH" sz="4000" b="1" i="1" dirty="0">
                <a:latin typeface="Arial" panose="020B0604020202020204" pitchFamily="34" charset="0"/>
                <a:ea typeface="Times New Roman" panose="02020603050405020304" pitchFamily="18" charset="0"/>
                <a:cs typeface="Arial" panose="020B0604020202020204" pitchFamily="34" charset="0"/>
              </a:rPr>
              <a:t>“preach the gospel”</a:t>
            </a:r>
            <a:endParaRPr lang="en-PH" sz="4000" b="1" i="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9066850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940158" y="1481070"/>
            <a:ext cx="7122018" cy="212365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400" b="1" dirty="0">
                <a:latin typeface="Arial" panose="020B0604020202020204" pitchFamily="34" charset="0"/>
                <a:ea typeface="Times New Roman" panose="02020603050405020304" pitchFamily="18" charset="0"/>
              </a:rPr>
              <a:t>I. The Paternal Encouragement to a Disciple (1:1-5)</a:t>
            </a:r>
          </a:p>
        </p:txBody>
      </p:sp>
    </p:spTree>
    <p:extLst>
      <p:ext uri="{BB962C8B-B14F-4D97-AF65-F5344CB8AC3E}">
        <p14:creationId xmlns:p14="http://schemas.microsoft.com/office/powerpoint/2010/main" val="12761339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440120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742950" indent="-742950">
              <a:buAutoNum type="alphaLcPeriod"/>
            </a:pPr>
            <a:r>
              <a:rPr lang="en-PH" sz="4000" b="1" dirty="0">
                <a:effectLst/>
                <a:latin typeface="Arial" panose="020B0604020202020204" pitchFamily="34" charset="0"/>
                <a:ea typeface="Times New Roman" panose="02020603050405020304" pitchFamily="18" charset="0"/>
                <a:cs typeface="Arial" panose="020B0604020202020204" pitchFamily="34" charset="0"/>
              </a:rPr>
              <a:t>“a preacher/herald” – announcement from the King, an emissary.</a:t>
            </a:r>
          </a:p>
          <a:p>
            <a:pPr marL="742950" indent="-742950">
              <a:buAutoNum type="alphaLcPeriod"/>
            </a:pPr>
            <a:endParaRPr lang="en-PH" sz="4000" b="1" dirty="0">
              <a:latin typeface="Arial" panose="020B0604020202020204" pitchFamily="34" charset="0"/>
              <a:ea typeface="Times New Roman" panose="02020603050405020304" pitchFamily="18" charset="0"/>
              <a:cs typeface="Arial" panose="020B0604020202020204" pitchFamily="34" charset="0"/>
            </a:endParaRPr>
          </a:p>
          <a:p>
            <a:r>
              <a:rPr lang="en-PH" sz="4000" b="1" dirty="0">
                <a:effectLst/>
                <a:latin typeface="Arial" panose="020B0604020202020204" pitchFamily="34" charset="0"/>
                <a:ea typeface="Times New Roman" panose="02020603050405020304" pitchFamily="18" charset="0"/>
                <a:cs typeface="Arial" panose="020B0604020202020204" pitchFamily="34" charset="0"/>
              </a:rPr>
              <a:t>Role: communicate the gospel message – word and deed (2 Corinthians 5:18-20).</a:t>
            </a:r>
          </a:p>
        </p:txBody>
      </p:sp>
    </p:spTree>
    <p:extLst>
      <p:ext uri="{BB962C8B-B14F-4D97-AF65-F5344CB8AC3E}">
        <p14:creationId xmlns:p14="http://schemas.microsoft.com/office/powerpoint/2010/main" val="21196084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440120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b. </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"an apostle” - his authority from the Lord </a:t>
            </a:r>
          </a:p>
          <a:p>
            <a:endPar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c. “a</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teacher” - interpreting the message he authoritatively proclaimed.</a:t>
            </a:r>
            <a:endParaRPr lang="en-PH" sz="4000" b="1" dirty="0">
              <a:effectLst/>
              <a:latin typeface="Arial" panose="020B0604020202020204" pitchFamily="34" charset="0"/>
              <a:ea typeface="Times New Roman" panose="02020603050405020304" pitchFamily="18" charset="0"/>
              <a:cs typeface="Arial" panose="020B0604020202020204" pitchFamily="34" charset="0"/>
            </a:endParaRPr>
          </a:p>
          <a:p>
            <a:endParaRPr lang="en-PH" sz="40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0133147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734095"/>
            <a:ext cx="8010664" cy="418576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3800" b="1" dirty="0">
                <a:solidFill>
                  <a:srgbClr val="000000"/>
                </a:solidFill>
                <a:effectLst/>
                <a:latin typeface="Arial" panose="020B0604020202020204" pitchFamily="34" charset="0"/>
                <a:ea typeface="Times New Roman" panose="02020603050405020304" pitchFamily="18" charset="0"/>
              </a:rPr>
              <a:t>A well-rounded gospel ministry -</a:t>
            </a:r>
            <a:r>
              <a:rPr lang="en-PH" sz="3800" b="1" i="1" dirty="0">
                <a:solidFill>
                  <a:srgbClr val="000000"/>
                </a:solidFill>
                <a:effectLst/>
                <a:latin typeface="Arial" panose="020B0604020202020204" pitchFamily="34" charset="0"/>
                <a:ea typeface="Times New Roman" panose="02020603050405020304" pitchFamily="18" charset="0"/>
              </a:rPr>
              <a:t> actively involved in </a:t>
            </a:r>
            <a:r>
              <a:rPr lang="en-PH" sz="3800" b="1" i="1" u="sng" dirty="0">
                <a:solidFill>
                  <a:srgbClr val="000000"/>
                </a:solidFill>
                <a:effectLst/>
                <a:latin typeface="Arial" panose="020B0604020202020204" pitchFamily="34" charset="0"/>
                <a:ea typeface="Times New Roman" panose="02020603050405020304" pitchFamily="18" charset="0"/>
              </a:rPr>
              <a:t>proclaiming</a:t>
            </a:r>
            <a:r>
              <a:rPr lang="en-PH" sz="3800" b="1" i="1" dirty="0">
                <a:solidFill>
                  <a:srgbClr val="000000"/>
                </a:solidFill>
                <a:effectLst/>
                <a:latin typeface="Arial" panose="020B0604020202020204" pitchFamily="34" charset="0"/>
                <a:ea typeface="Times New Roman" panose="02020603050405020304" pitchFamily="18" charset="0"/>
              </a:rPr>
              <a:t> the gospel (preacher), </a:t>
            </a:r>
            <a:r>
              <a:rPr lang="en-PH" sz="3800" b="1" i="1" u="sng" dirty="0">
                <a:solidFill>
                  <a:srgbClr val="000000"/>
                </a:solidFill>
                <a:effectLst/>
                <a:latin typeface="Arial" panose="020B0604020202020204" pitchFamily="34" charset="0"/>
                <a:ea typeface="Times New Roman" panose="02020603050405020304" pitchFamily="18" charset="0"/>
              </a:rPr>
              <a:t>reaching</a:t>
            </a:r>
            <a:r>
              <a:rPr lang="en-PH" sz="3800" b="1" i="1" dirty="0">
                <a:solidFill>
                  <a:srgbClr val="000000"/>
                </a:solidFill>
                <a:effectLst/>
                <a:latin typeface="Arial" panose="020B0604020202020204" pitchFamily="34" charset="0"/>
                <a:ea typeface="Times New Roman" panose="02020603050405020304" pitchFamily="18" charset="0"/>
              </a:rPr>
              <a:t> those who had not heard (apostle, "one sent forth"), and </a:t>
            </a:r>
            <a:r>
              <a:rPr lang="en-PH" sz="3800" b="1" i="1" u="sng" dirty="0">
                <a:solidFill>
                  <a:srgbClr val="000000"/>
                </a:solidFill>
                <a:effectLst/>
                <a:latin typeface="Arial" panose="020B0604020202020204" pitchFamily="34" charset="0"/>
                <a:ea typeface="Times New Roman" panose="02020603050405020304" pitchFamily="18" charset="0"/>
              </a:rPr>
              <a:t>imparting </a:t>
            </a:r>
            <a:r>
              <a:rPr lang="en-PH" sz="3800" b="1" i="1" dirty="0">
                <a:solidFill>
                  <a:srgbClr val="000000"/>
                </a:solidFill>
                <a:effectLst/>
                <a:latin typeface="Arial" panose="020B0604020202020204" pitchFamily="34" charset="0"/>
                <a:ea typeface="Times New Roman" panose="02020603050405020304" pitchFamily="18" charset="0"/>
              </a:rPr>
              <a:t>the truth to believers in order to build them up (teacher).</a:t>
            </a:r>
            <a:r>
              <a:rPr lang="en-PH" sz="3800" b="1" dirty="0">
                <a:solidFill>
                  <a:srgbClr val="000000"/>
                </a:solidFill>
                <a:effectLst/>
                <a:latin typeface="Arial" panose="020B0604020202020204" pitchFamily="34" charset="0"/>
                <a:ea typeface="Times New Roman" panose="02020603050405020304" pitchFamily="18" charset="0"/>
              </a:rPr>
              <a:t> </a:t>
            </a:r>
            <a:endParaRPr lang="en-PH" sz="38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5985054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255454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a:effectLst/>
                <a:latin typeface="Arial" panose="020B0604020202020204" pitchFamily="34" charset="0"/>
                <a:ea typeface="Times New Roman" panose="02020603050405020304" pitchFamily="18" charset="0"/>
                <a:cs typeface="Arial" panose="020B0604020202020204" pitchFamily="34" charset="0"/>
              </a:rPr>
              <a:t>GOSPEL MINISTRY APPOINTMENT IS MARKED BY SUFFERING (v.12a)</a:t>
            </a:r>
          </a:p>
          <a:p>
            <a:endParaRPr lang="en-PH" sz="4000" b="1" dirty="0">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9229075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37856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a:latin typeface="Arial" panose="020B0604020202020204" pitchFamily="34" charset="0"/>
                <a:ea typeface="Times New Roman" panose="02020603050405020304" pitchFamily="18" charset="0"/>
                <a:cs typeface="Arial" panose="020B0604020202020204" pitchFamily="34" charset="0"/>
              </a:rPr>
              <a:t>Faithfulness to the Word - to proclaim the undiluted gospel, with God-given authority and divine insight will be met by opposition and affliction from the World.</a:t>
            </a:r>
            <a:endParaRPr lang="en-PH" sz="40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1634940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920512" cy="501675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a:latin typeface="Arial" panose="020B0604020202020204" pitchFamily="34" charset="0"/>
                <a:ea typeface="Times New Roman" panose="02020603050405020304" pitchFamily="18" charset="0"/>
                <a:cs typeface="Arial" panose="020B0604020202020204" pitchFamily="34" charset="0"/>
              </a:rPr>
              <a:t>Response of Conviction: </a:t>
            </a:r>
            <a:r>
              <a:rPr lang="en-PH" sz="4000" b="1" i="1" dirty="0">
                <a:latin typeface="Arial" panose="020B0604020202020204" pitchFamily="34" charset="0"/>
                <a:ea typeface="Times New Roman" panose="02020603050405020304" pitchFamily="18" charset="0"/>
                <a:cs typeface="Arial" panose="020B0604020202020204" pitchFamily="34" charset="0"/>
              </a:rPr>
              <a:t>“yet this is no cause for shame” (v.12b, also verse 8)</a:t>
            </a:r>
          </a:p>
          <a:p>
            <a:endParaRPr lang="en-PH" sz="4000" b="1" i="1" dirty="0">
              <a:effectLst/>
              <a:latin typeface="Arial" panose="020B0604020202020204" pitchFamily="34" charset="0"/>
              <a:ea typeface="Times New Roman" panose="02020603050405020304" pitchFamily="18" charset="0"/>
              <a:cs typeface="Arial" panose="020B0604020202020204" pitchFamily="34" charset="0"/>
            </a:endParaRPr>
          </a:p>
          <a:p>
            <a:r>
              <a:rPr lang="en-US" sz="4000" b="1" i="1" dirty="0">
                <a:latin typeface="Arial" panose="020B0604020202020204" pitchFamily="34" charset="0"/>
                <a:ea typeface="Times New Roman" panose="02020603050405020304" pitchFamily="18" charset="0"/>
                <a:cs typeface="Arial" panose="020B0604020202020204" pitchFamily="34" charset="0"/>
              </a:rPr>
              <a:t>Paul’s </a:t>
            </a:r>
            <a:r>
              <a:rPr lang="en-US" sz="4000" b="1" i="1" dirty="0">
                <a:effectLst/>
                <a:latin typeface="Arial" panose="020B0604020202020204" pitchFamily="34" charset="0"/>
                <a:ea typeface="Times New Roman" panose="02020603050405020304" pitchFamily="18" charset="0"/>
                <a:cs typeface="Arial" panose="020B0604020202020204" pitchFamily="34" charset="0"/>
              </a:rPr>
              <a:t>condition of suffering has not moved him to feel ashamed for the gospel he has proclaimed (R</a:t>
            </a:r>
            <a:r>
              <a:rPr lang="en-PH" sz="4000" b="1" i="1" dirty="0" err="1">
                <a:latin typeface="Arial" panose="020B0604020202020204" pitchFamily="34" charset="0"/>
                <a:ea typeface="Times New Roman" panose="02020603050405020304" pitchFamily="18" charset="0"/>
                <a:cs typeface="Arial" panose="020B0604020202020204" pitchFamily="34" charset="0"/>
              </a:rPr>
              <a:t>omans</a:t>
            </a:r>
            <a:r>
              <a:rPr lang="en-PH" sz="4000" b="1" i="1" dirty="0">
                <a:latin typeface="Arial" panose="020B0604020202020204" pitchFamily="34" charset="0"/>
                <a:ea typeface="Times New Roman" panose="02020603050405020304" pitchFamily="18" charset="0"/>
                <a:cs typeface="Arial" panose="020B0604020202020204" pitchFamily="34" charset="0"/>
              </a:rPr>
              <a:t> 1:16)</a:t>
            </a:r>
            <a:endParaRPr lang="en-PH" sz="4000" b="1" i="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0815265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31700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indent="228600"/>
            <a:r>
              <a:rPr lang="en-PH" sz="4000" b="1" dirty="0">
                <a:effectLst/>
                <a:latin typeface="Arial" panose="020B0604020202020204" pitchFamily="34" charset="0"/>
                <a:ea typeface="Calibri" panose="020F0502020204030204" pitchFamily="34" charset="0"/>
              </a:rPr>
              <a:t>“Faithful ministry in the Lord’s service is always bittersweet. It brings suffering and joy, disappointment and gratitude.” </a:t>
            </a:r>
            <a:r>
              <a:rPr lang="en-PH" sz="4000" dirty="0">
                <a:effectLst/>
                <a:latin typeface="Arial" panose="020B0604020202020204" pitchFamily="34" charset="0"/>
                <a:ea typeface="Calibri" panose="020F0502020204030204" pitchFamily="34" charset="0"/>
              </a:rPr>
              <a:t>John MacArthur</a:t>
            </a:r>
            <a:endParaRPr lang="en-PH" sz="4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705528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6993233" cy="31700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indent="228600"/>
            <a:r>
              <a:rPr lang="en-PH" sz="4000" b="1" dirty="0">
                <a:effectLst/>
                <a:latin typeface="Arial" panose="020B0604020202020204" pitchFamily="34" charset="0"/>
                <a:ea typeface="Calibri" panose="020F0502020204030204" pitchFamily="34" charset="0"/>
              </a:rPr>
              <a:t>The worst and most severe suffering we endure is not comparable to our eternal future glory (Romans 8:18; 2 Corinthians 4:17-18). </a:t>
            </a:r>
            <a:endParaRPr lang="en-PH" sz="40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061419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477053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3800" b="1" dirty="0">
                <a:solidFill>
                  <a:srgbClr val="000000"/>
                </a:solidFill>
                <a:effectLst/>
                <a:latin typeface="Arial" panose="020B0604020202020204" pitchFamily="34" charset="0"/>
                <a:ea typeface="Times New Roman" panose="02020603050405020304" pitchFamily="18" charset="0"/>
              </a:rPr>
              <a:t>What do we look for when it comes to gospel ministry? </a:t>
            </a:r>
          </a:p>
          <a:p>
            <a:r>
              <a:rPr lang="en-PH" sz="3800" b="1" dirty="0">
                <a:solidFill>
                  <a:srgbClr val="000000"/>
                </a:solidFill>
                <a:effectLst/>
                <a:latin typeface="Arial" panose="020B0604020202020204" pitchFamily="34" charset="0"/>
                <a:ea typeface="Times New Roman" panose="02020603050405020304" pitchFamily="18" charset="0"/>
              </a:rPr>
              <a:t>Do we choose on the basis of convenience or complete dependence on the Lord?  </a:t>
            </a:r>
          </a:p>
          <a:p>
            <a:r>
              <a:rPr lang="en-PH" sz="3800" b="1" dirty="0">
                <a:solidFill>
                  <a:srgbClr val="000000"/>
                </a:solidFill>
                <a:effectLst/>
                <a:latin typeface="Arial" panose="020B0604020202020204" pitchFamily="34" charset="0"/>
                <a:ea typeface="Times New Roman" panose="02020603050405020304" pitchFamily="18" charset="0"/>
              </a:rPr>
              <a:t>Are we willing to take on the challenge to fulfil our ministry no matter what the cost?</a:t>
            </a:r>
            <a:endParaRPr lang="en-PH" sz="38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1923192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817481" cy="440120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742950" lvl="0" indent="-742950">
              <a:buAutoNum type="arabicPeriod" startAt="2"/>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CONFIDENT IN GOD’S PRESERVATION</a:t>
            </a:r>
            <a:r>
              <a:rPr lang="en-PH" sz="4000" b="1" dirty="0">
                <a:latin typeface="Arial" panose="020B0604020202020204" pitchFamily="34" charset="0"/>
                <a:ea typeface="Times New Roman" panose="02020603050405020304" pitchFamily="18" charset="0"/>
                <a:cs typeface="Arial" panose="020B0604020202020204" pitchFamily="34" charset="0"/>
              </a:rPr>
              <a:t> – v.</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12c</a:t>
            </a:r>
          </a:p>
          <a:p>
            <a:pPr marL="742950" lvl="0" indent="-742950">
              <a:buAutoNum type="arabicPeriod" startAt="2"/>
            </a:pPr>
            <a:endPar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r>
              <a:rPr lang="en-PH" sz="4000" b="1" dirty="0">
                <a:solidFill>
                  <a:srgbClr val="000000"/>
                </a:solidFill>
                <a:effectLst/>
                <a:latin typeface="Arial" panose="020B0604020202020204" pitchFamily="34" charset="0"/>
                <a:ea typeface="Times New Roman" panose="02020603050405020304" pitchFamily="18" charset="0"/>
              </a:rPr>
              <a:t>The sufferings he endured had not diminished his confidence in God, in fact it was stronger as ever!</a:t>
            </a:r>
            <a:endParaRPr lang="en-PH" sz="40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97682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940158" y="1481070"/>
            <a:ext cx="7122018" cy="19389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000" b="1" dirty="0">
                <a:effectLst/>
                <a:latin typeface="Arial" panose="020B0604020202020204" pitchFamily="34" charset="0"/>
                <a:ea typeface="Times New Roman" panose="02020603050405020304" pitchFamily="18" charset="0"/>
              </a:rPr>
              <a:t>II. </a:t>
            </a:r>
            <a:r>
              <a:rPr lang="en-US" sz="4000" b="1" dirty="0">
                <a:latin typeface="Arial" panose="020B0604020202020204" pitchFamily="34" charset="0"/>
                <a:ea typeface="Times New Roman" panose="02020603050405020304" pitchFamily="18" charset="0"/>
              </a:rPr>
              <a:t>The P</a:t>
            </a:r>
            <a:r>
              <a:rPr lang="en-US" sz="4000" b="1" dirty="0">
                <a:effectLst/>
                <a:latin typeface="Arial" panose="020B0604020202020204" pitchFamily="34" charset="0"/>
                <a:ea typeface="Times New Roman" panose="02020603050405020304" pitchFamily="18" charset="0"/>
              </a:rPr>
              <a:t>erseverance in the Truth of the Gospel</a:t>
            </a:r>
          </a:p>
          <a:p>
            <a:pPr algn="ctr"/>
            <a:r>
              <a:rPr lang="en-US" sz="4000" b="1" dirty="0">
                <a:latin typeface="Arial" panose="020B0604020202020204" pitchFamily="34" charset="0"/>
                <a:ea typeface="Times New Roman" panose="02020603050405020304" pitchFamily="18" charset="0"/>
              </a:rPr>
              <a:t>(</a:t>
            </a:r>
            <a:r>
              <a:rPr lang="en-US" sz="4000" b="1" dirty="0">
                <a:effectLst/>
                <a:latin typeface="Arial" panose="020B0604020202020204" pitchFamily="34" charset="0"/>
                <a:ea typeface="Times New Roman" panose="02020603050405020304" pitchFamily="18" charset="0"/>
              </a:rPr>
              <a:t>1:6–18)</a:t>
            </a:r>
          </a:p>
        </p:txBody>
      </p:sp>
    </p:spTree>
    <p:extLst>
      <p:ext uri="{BB962C8B-B14F-4D97-AF65-F5344CB8AC3E}">
        <p14:creationId xmlns:p14="http://schemas.microsoft.com/office/powerpoint/2010/main" val="16654066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31700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a:effectLst/>
                <a:latin typeface="Arial" panose="020B0604020202020204" pitchFamily="34" charset="0"/>
                <a:ea typeface="Times New Roman" panose="02020603050405020304" pitchFamily="18" charset="0"/>
                <a:cs typeface="Arial" panose="020B0604020202020204" pitchFamily="34" charset="0"/>
              </a:rPr>
              <a:t>Resolve: </a:t>
            </a:r>
          </a:p>
          <a:p>
            <a:r>
              <a:rPr lang="en-PH" sz="4000" b="1" dirty="0">
                <a:effectLst/>
                <a:latin typeface="Arial" panose="020B0604020202020204" pitchFamily="34" charset="0"/>
                <a:ea typeface="Times New Roman" panose="02020603050405020304" pitchFamily="18" charset="0"/>
                <a:cs typeface="Arial" panose="020B0604020202020204" pitchFamily="34" charset="0"/>
              </a:rPr>
              <a:t>Know God with certainty, personally and intimately!</a:t>
            </a:r>
          </a:p>
          <a:p>
            <a:endParaRPr lang="en-PH" sz="4000" b="1" dirty="0">
              <a:latin typeface="Arial" panose="020B0604020202020204" pitchFamily="34" charset="0"/>
              <a:ea typeface="Times New Roman" panose="02020603050405020304" pitchFamily="18" charset="0"/>
              <a:cs typeface="Arial" panose="020B0604020202020204" pitchFamily="34" charset="0"/>
            </a:endParaRPr>
          </a:p>
          <a:p>
            <a:r>
              <a:rPr lang="en-PH" sz="4000" b="1" dirty="0">
                <a:effectLst/>
                <a:latin typeface="Arial" panose="020B0604020202020204" pitchFamily="34" charset="0"/>
                <a:ea typeface="Times New Roman" panose="02020603050405020304" pitchFamily="18" charset="0"/>
                <a:cs typeface="Arial" panose="020B0604020202020204" pitchFamily="34" charset="0"/>
              </a:rPr>
              <a:t>Philippians 3:10-12</a:t>
            </a:r>
          </a:p>
        </p:txBody>
      </p:sp>
    </p:spTree>
    <p:extLst>
      <p:ext uri="{BB962C8B-B14F-4D97-AF65-F5344CB8AC3E}">
        <p14:creationId xmlns:p14="http://schemas.microsoft.com/office/powerpoint/2010/main" val="35649186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397031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3600" b="1" dirty="0">
                <a:solidFill>
                  <a:srgbClr val="000000"/>
                </a:solidFill>
                <a:effectLst/>
                <a:latin typeface="Arial" panose="020B0604020202020204" pitchFamily="34" charset="0"/>
                <a:ea typeface="Times New Roman" panose="02020603050405020304" pitchFamily="18" charset="0"/>
              </a:rPr>
              <a:t>The object of Paul’s certain knowledge was not a thing, or even God’s truth, as important as that is, but rather </a:t>
            </a:r>
            <a:r>
              <a:rPr lang="en-PH" sz="3600" b="1" u="sng" dirty="0">
                <a:solidFill>
                  <a:srgbClr val="000000"/>
                </a:solidFill>
                <a:effectLst/>
                <a:latin typeface="Arial" panose="020B0604020202020204" pitchFamily="34" charset="0"/>
                <a:ea typeface="Times New Roman" panose="02020603050405020304" pitchFamily="18" charset="0"/>
              </a:rPr>
              <a:t>God Himself </a:t>
            </a:r>
            <a:r>
              <a:rPr lang="en-PH" sz="3600" b="1" dirty="0">
                <a:solidFill>
                  <a:srgbClr val="000000"/>
                </a:solidFill>
                <a:effectLst/>
                <a:latin typeface="Arial" panose="020B0604020202020204" pitchFamily="34" charset="0"/>
                <a:ea typeface="Times New Roman" panose="02020603050405020304" pitchFamily="18" charset="0"/>
              </a:rPr>
              <a:t>– not on theology, but the One who revealed to him that theology, in whom he believed!</a:t>
            </a:r>
            <a:endParaRPr lang="en-PH" sz="36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2400853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477053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3800" b="1" dirty="0">
                <a:solidFill>
                  <a:srgbClr val="000000"/>
                </a:solidFill>
                <a:effectLst/>
                <a:latin typeface="Arial" panose="020B0604020202020204" pitchFamily="34" charset="0"/>
                <a:ea typeface="Times New Roman" panose="02020603050405020304" pitchFamily="18" charset="0"/>
              </a:rPr>
              <a:t>"entrusted" </a:t>
            </a:r>
            <a:r>
              <a:rPr lang="en-PH" sz="3800" dirty="0">
                <a:solidFill>
                  <a:srgbClr val="000000"/>
                </a:solidFill>
                <a:effectLst/>
                <a:latin typeface="Arial" panose="020B0604020202020204" pitchFamily="34" charset="0"/>
                <a:ea typeface="Times New Roman" panose="02020603050405020304" pitchFamily="18" charset="0"/>
              </a:rPr>
              <a:t>-  </a:t>
            </a:r>
            <a:r>
              <a:rPr lang="en-PH" sz="3800" b="1" dirty="0">
                <a:solidFill>
                  <a:srgbClr val="000000"/>
                </a:solidFill>
                <a:effectLst/>
                <a:latin typeface="Arial" panose="020B0604020202020204" pitchFamily="34" charset="0"/>
                <a:ea typeface="Times New Roman" panose="02020603050405020304" pitchFamily="18" charset="0"/>
              </a:rPr>
              <a:t>a legal term denoting something which one person places under the safeguard of another. When taking a long journey, he deposits his money and valuables with a friend, trusting him to restore it on his return.</a:t>
            </a:r>
            <a:r>
              <a:rPr lang="en-PH" sz="3800" dirty="0">
                <a:solidFill>
                  <a:srgbClr val="000000"/>
                </a:solidFill>
                <a:effectLst/>
                <a:latin typeface="Arial" panose="020B0604020202020204" pitchFamily="34" charset="0"/>
                <a:ea typeface="Times New Roman" panose="02020603050405020304" pitchFamily="18" charset="0"/>
              </a:rPr>
              <a:t> </a:t>
            </a:r>
            <a:endParaRPr lang="en-PH" sz="38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1351478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36009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3800" b="1" dirty="0">
                <a:solidFill>
                  <a:srgbClr val="000000"/>
                </a:solidFill>
                <a:effectLst/>
                <a:latin typeface="Arial" panose="020B0604020202020204" pitchFamily="34" charset="0"/>
                <a:ea typeface="Times New Roman" panose="02020603050405020304" pitchFamily="18" charset="0"/>
              </a:rPr>
              <a:t>GOD CAN BE COUNTED UPON TO SAFEGUARD HIS SACRIFICIAL LIFE AND SERVICE.</a:t>
            </a:r>
          </a:p>
          <a:p>
            <a:endParaRPr lang="en-PH" sz="3800" b="1"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r>
              <a:rPr lang="en-PH" sz="3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Romans 8:35-39</a:t>
            </a:r>
            <a:endParaRPr lang="en-PH" sz="38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9791640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440120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Paul was confident solely from his close, unbroken relationship with God, to whom he unreservedly gave his all, going about his divine mission with no concern for his own welfare, safety, or life. </a:t>
            </a:r>
            <a:endParaRPr lang="en-PH" sz="40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458901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19389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Philippians 1:</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20-21</a:t>
            </a:r>
          </a:p>
          <a:p>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 Corinthians 5:9-11</a:t>
            </a:r>
          </a:p>
          <a:p>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 Timothy 4:6-8</a:t>
            </a:r>
            <a:endParaRPr lang="en-PH" sz="40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5523634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501675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a:solidFill>
                  <a:srgbClr val="000000"/>
                </a:solidFill>
                <a:effectLst/>
                <a:latin typeface="Arial" panose="020B0604020202020204" pitchFamily="34" charset="0"/>
                <a:ea typeface="Times New Roman" panose="02020603050405020304" pitchFamily="18" charset="0"/>
              </a:rPr>
              <a:t>Because of WHO THE LORD IS AND HIS CONSTANT FAITHFULNESS, we have sufficient reason to persevere and “not to be ashamed of </a:t>
            </a:r>
            <a:r>
              <a:rPr lang="en-PH" sz="4000" b="1" i="1" dirty="0">
                <a:solidFill>
                  <a:srgbClr val="000000"/>
                </a:solidFill>
                <a:effectLst/>
                <a:latin typeface="Arial" panose="020B0604020202020204" pitchFamily="34" charset="0"/>
                <a:ea typeface="Times New Roman" panose="02020603050405020304" pitchFamily="18" charset="0"/>
              </a:rPr>
              <a:t>Him</a:t>
            </a:r>
            <a:r>
              <a:rPr lang="en-PH" sz="4000" b="1" dirty="0">
                <a:solidFill>
                  <a:srgbClr val="000000"/>
                </a:solidFill>
                <a:effectLst/>
                <a:latin typeface="Arial" panose="020B0604020202020204" pitchFamily="34" charset="0"/>
                <a:ea typeface="Times New Roman" panose="02020603050405020304" pitchFamily="18" charset="0"/>
              </a:rPr>
              <a:t>"  and of His precious Gospel!</a:t>
            </a:r>
            <a:endParaRPr lang="en-PH" sz="4000" b="1" dirty="0">
              <a:solidFill>
                <a:srgbClr val="000000"/>
              </a:solidFill>
              <a:latin typeface="Arial" panose="020B0604020202020204" pitchFamily="34" charset="0"/>
              <a:ea typeface="Times New Roman" panose="02020603050405020304" pitchFamily="18" charset="0"/>
            </a:endParaRPr>
          </a:p>
          <a:p>
            <a:endParaRPr lang="en-PH" sz="4000" b="1" dirty="0">
              <a:solidFill>
                <a:srgbClr val="000000"/>
              </a:solidFill>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35083352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31700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a:solidFill>
                  <a:srgbClr val="000000"/>
                </a:solidFill>
                <a:effectLst/>
                <a:latin typeface="Arial" panose="020B0604020202020204" pitchFamily="34" charset="0"/>
                <a:ea typeface="Times New Roman" panose="02020603050405020304" pitchFamily="18" charset="0"/>
              </a:rPr>
              <a:t>As we cultivate faithfulness, know that GOD'S POWER will surely enable us to overcome every suffering and affliction.  </a:t>
            </a:r>
          </a:p>
          <a:p>
            <a:endParaRPr lang="en-PH" sz="4000" b="1" dirty="0">
              <a:solidFill>
                <a:srgbClr val="000000"/>
              </a:solidFill>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36138436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547019" cy="255454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PH" sz="4000" b="1" dirty="0">
                <a:solidFill>
                  <a:srgbClr val="000000"/>
                </a:solidFill>
                <a:effectLst/>
                <a:latin typeface="Arial" panose="020B0604020202020204" pitchFamily="34" charset="0"/>
                <a:ea typeface="Times New Roman" panose="02020603050405020304" pitchFamily="18" charset="0"/>
              </a:rPr>
              <a:t>Because </a:t>
            </a:r>
            <a:r>
              <a:rPr lang="en-PH" sz="4000" b="1" dirty="0">
                <a:solidFill>
                  <a:srgbClr val="000000"/>
                </a:solidFill>
                <a:latin typeface="Arial" panose="020B0604020202020204" pitchFamily="34" charset="0"/>
                <a:ea typeface="Times New Roman" panose="02020603050405020304" pitchFamily="18" charset="0"/>
              </a:rPr>
              <a:t>we have received </a:t>
            </a:r>
            <a:r>
              <a:rPr lang="en-PH" sz="4000" b="1" dirty="0">
                <a:solidFill>
                  <a:srgbClr val="000000"/>
                </a:solidFill>
                <a:effectLst/>
                <a:latin typeface="Arial" panose="020B0604020202020204" pitchFamily="34" charset="0"/>
                <a:ea typeface="Times New Roman" panose="02020603050405020304" pitchFamily="18" charset="0"/>
              </a:rPr>
              <a:t>GOD’S COMMISSION we proclaim with urgency and boldness his divine truth.</a:t>
            </a:r>
          </a:p>
        </p:txBody>
      </p:sp>
    </p:spTree>
    <p:extLst>
      <p:ext uri="{BB962C8B-B14F-4D97-AF65-F5344CB8AC3E}">
        <p14:creationId xmlns:p14="http://schemas.microsoft.com/office/powerpoint/2010/main" val="13782868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721212" y="837127"/>
            <a:ext cx="7753087" cy="37856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PH" sz="4000" b="1" dirty="0">
                <a:solidFill>
                  <a:srgbClr val="000000"/>
                </a:solidFill>
                <a:effectLst/>
                <a:latin typeface="Arial" panose="020B0604020202020204" pitchFamily="34" charset="0"/>
                <a:ea typeface="Times New Roman" panose="02020603050405020304" pitchFamily="18" charset="0"/>
              </a:rPr>
              <a:t>And because we are convinced of GOD'S PRESERVATION we should pour out our lives for His kingdom knowing that He will preserve us and, in fact, multiply the fruit of our labors!</a:t>
            </a:r>
            <a:endParaRPr lang="en-PH" sz="40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593995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476516" y="540913"/>
            <a:ext cx="7881872" cy="563231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000" b="1" dirty="0">
                <a:effectLst/>
                <a:latin typeface="Arial" panose="020B0604020202020204" pitchFamily="34" charset="0"/>
                <a:ea typeface="Times New Roman" panose="02020603050405020304" pitchFamily="18" charset="0"/>
              </a:rPr>
              <a:t>WE NEED </a:t>
            </a:r>
            <a:r>
              <a:rPr lang="en-US" sz="4000" b="1" dirty="0">
                <a:latin typeface="Arial" panose="020B0604020202020204" pitchFamily="34" charset="0"/>
                <a:ea typeface="Times New Roman" panose="02020603050405020304" pitchFamily="18" charset="0"/>
              </a:rPr>
              <a:t>PERSEVERANCE AND </a:t>
            </a:r>
            <a:r>
              <a:rPr lang="en-US" sz="4000" b="1" dirty="0">
                <a:effectLst/>
                <a:latin typeface="Arial" panose="020B0604020202020204" pitchFamily="34" charset="0"/>
                <a:ea typeface="Times New Roman" panose="02020603050405020304" pitchFamily="18" charset="0"/>
              </a:rPr>
              <a:t>COURAGE</a:t>
            </a:r>
            <a:r>
              <a:rPr lang="en-US" sz="4000" b="1" dirty="0">
                <a:latin typeface="Arial" panose="020B0604020202020204" pitchFamily="34" charset="0"/>
                <a:ea typeface="Times New Roman" panose="02020603050405020304" pitchFamily="18" charset="0"/>
              </a:rPr>
              <a:t> </a:t>
            </a:r>
            <a:r>
              <a:rPr lang="en-US" sz="4000" b="1" dirty="0">
                <a:effectLst/>
                <a:latin typeface="Arial" panose="020B0604020202020204" pitchFamily="34" charset="0"/>
                <a:ea typeface="Times New Roman" panose="02020603050405020304" pitchFamily="18" charset="0"/>
              </a:rPr>
              <a:t>- A WHOLEHEARTED </a:t>
            </a:r>
            <a:r>
              <a:rPr lang="en-US" sz="4000" b="1" dirty="0">
                <a:latin typeface="Arial" panose="020B0604020202020204" pitchFamily="34" charset="0"/>
                <a:ea typeface="Times New Roman" panose="02020603050405020304" pitchFamily="18" charset="0"/>
              </a:rPr>
              <a:t>LIFELONG </a:t>
            </a:r>
            <a:r>
              <a:rPr lang="en-US" sz="4000" b="1" dirty="0">
                <a:effectLst/>
                <a:latin typeface="Arial" panose="020B0604020202020204" pitchFamily="34" charset="0"/>
                <a:ea typeface="Times New Roman" panose="02020603050405020304" pitchFamily="18" charset="0"/>
              </a:rPr>
              <a:t>COMMITMENT OF OBEDIENCE  TO CHRIST REFLECTED IN OUR FAITHFUL WITNESS IN THE FACE OF OPPOSITION AND PERSECUTION.</a:t>
            </a:r>
            <a:endParaRPr lang="en-PH" sz="4000" b="1" dirty="0">
              <a:effectLst/>
              <a:latin typeface="Times New Roman" panose="02020603050405020304" pitchFamily="18" charset="0"/>
              <a:ea typeface="Times New Roman" panose="02020603050405020304" pitchFamily="18" charset="0"/>
            </a:endParaRPr>
          </a:p>
          <a:p>
            <a:pPr algn="ctr"/>
            <a:endParaRPr lang="en-PH" sz="40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098347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862885" y="811369"/>
            <a:ext cx="7237925" cy="48320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400" b="1" dirty="0">
                <a:effectLst/>
                <a:latin typeface="Arial" panose="020B0604020202020204" pitchFamily="34" charset="0"/>
                <a:ea typeface="Times New Roman" panose="02020603050405020304" pitchFamily="18" charset="0"/>
                <a:cs typeface="Arial" panose="020B0604020202020204" pitchFamily="34" charset="0"/>
              </a:rPr>
              <a:t>2 Timothy 1:6-18</a:t>
            </a:r>
            <a:endParaRPr lang="en-PH" sz="4400" dirty="0">
              <a:effectLst/>
              <a:latin typeface="Arial" panose="020B0604020202020204" pitchFamily="34" charset="0"/>
              <a:ea typeface="Times New Roman" panose="02020603050405020304" pitchFamily="18" charset="0"/>
              <a:cs typeface="Arial" panose="020B0604020202020204" pitchFamily="34" charset="0"/>
            </a:endParaRPr>
          </a:p>
          <a:p>
            <a:pPr indent="201295" algn="ctr"/>
            <a:endParaRPr lang="en-US" sz="4400" b="1" dirty="0">
              <a:latin typeface="Arial" panose="020B0604020202020204" pitchFamily="34" charset="0"/>
              <a:ea typeface="Times New Roman" panose="02020603050405020304" pitchFamily="18" charset="0"/>
              <a:cs typeface="Arial" panose="020B0604020202020204" pitchFamily="34" charset="0"/>
            </a:endParaRPr>
          </a:p>
          <a:p>
            <a:pPr indent="201295" algn="ctr"/>
            <a:r>
              <a:rPr lang="en-US" sz="4400" b="1" dirty="0">
                <a:latin typeface="Arial" panose="020B0604020202020204" pitchFamily="34" charset="0"/>
                <a:ea typeface="Times New Roman" panose="02020603050405020304" pitchFamily="18" charset="0"/>
                <a:cs typeface="Arial" panose="020B0604020202020204" pitchFamily="34" charset="0"/>
              </a:rPr>
              <a:t>W</a:t>
            </a:r>
            <a:r>
              <a:rPr lang="en-US" sz="4400" b="1" dirty="0">
                <a:effectLst/>
                <a:latin typeface="Arial" panose="020B0604020202020204" pitchFamily="34" charset="0"/>
                <a:ea typeface="Times New Roman" panose="02020603050405020304" pitchFamily="18" charset="0"/>
                <a:cs typeface="Arial" panose="020B0604020202020204" pitchFamily="34" charset="0"/>
              </a:rPr>
              <a:t>e’ve been called to proclaim Christ </a:t>
            </a:r>
            <a:r>
              <a:rPr lang="en-US" sz="4400" b="1" dirty="0">
                <a:latin typeface="Arial" panose="020B0604020202020204" pitchFamily="34" charset="0"/>
                <a:ea typeface="Times New Roman" panose="02020603050405020304" pitchFamily="18" charset="0"/>
                <a:cs typeface="Arial" panose="020B0604020202020204" pitchFamily="34" charset="0"/>
              </a:rPr>
              <a:t>unashamedly, faithfully</a:t>
            </a:r>
            <a:r>
              <a:rPr lang="en-US" sz="4400" b="1" dirty="0">
                <a:effectLst/>
                <a:latin typeface="Arial" panose="020B0604020202020204" pitchFamily="34" charset="0"/>
                <a:ea typeface="Times New Roman" panose="02020603050405020304" pitchFamily="18" charset="0"/>
                <a:cs typeface="Arial" panose="020B0604020202020204" pitchFamily="34" charset="0"/>
              </a:rPr>
              <a:t>, courageously, regardless of dangers or difficulties!</a:t>
            </a:r>
            <a:endParaRPr lang="en-PH" sz="44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821629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927279" y="1326524"/>
            <a:ext cx="7173531" cy="286232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indent="201295" algn="ctr"/>
            <a:r>
              <a:rPr lang="en-US" sz="3600" b="1" dirty="0">
                <a:effectLst/>
                <a:latin typeface="Arial" panose="020B0604020202020204" pitchFamily="34" charset="0"/>
                <a:ea typeface="Times New Roman" panose="02020603050405020304" pitchFamily="18" charset="0"/>
              </a:rPr>
              <a:t>HOW DO WE BECOME FAITHFUL FOLLOWERS AND PROCLAIMERS OF CHRIST’S PRECIOUS GOSPEL IN THESE MOST CRUCIAL TIMES?</a:t>
            </a:r>
            <a:endParaRPr lang="en-PH" sz="36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452082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656820" y="1184857"/>
            <a:ext cx="7778839" cy="31700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342900" lvl="0" indent="-342900">
              <a:spcAft>
                <a:spcPts val="2115"/>
              </a:spcAft>
              <a:buFont typeface="+mj-lt"/>
              <a:buAutoNum type="arabicPeriod"/>
            </a:pPr>
            <a:r>
              <a:rPr lang="en-US" sz="4000" b="1" dirty="0">
                <a:effectLst/>
                <a:latin typeface="Arial" panose="020B0604020202020204" pitchFamily="34" charset="0"/>
                <a:ea typeface="Times New Roman" panose="02020603050405020304" pitchFamily="18" charset="0"/>
              </a:rPr>
              <a:t>  REKINDLE GOD’S GIFT -  “</a:t>
            </a:r>
            <a:r>
              <a:rPr lang="en-US" sz="4000" i="1" dirty="0">
                <a:effectLst/>
                <a:latin typeface="Arial" panose="020B0604020202020204" pitchFamily="34" charset="0"/>
                <a:ea typeface="Times New Roman" panose="02020603050405020304" pitchFamily="18" charset="0"/>
              </a:rPr>
              <a:t>And for this reason I remind you </a:t>
            </a:r>
            <a:r>
              <a:rPr lang="en-US" sz="4000" b="1" i="1" dirty="0">
                <a:effectLst/>
                <a:latin typeface="Arial" panose="020B0604020202020204" pitchFamily="34" charset="0"/>
                <a:ea typeface="Times New Roman" panose="02020603050405020304" pitchFamily="18" charset="0"/>
              </a:rPr>
              <a:t>to kindle afresh the gift of God </a:t>
            </a:r>
            <a:r>
              <a:rPr lang="en-US" sz="4000" i="1" dirty="0">
                <a:effectLst/>
                <a:latin typeface="Arial" panose="020B0604020202020204" pitchFamily="34" charset="0"/>
                <a:ea typeface="Times New Roman" panose="02020603050405020304" pitchFamily="18" charset="0"/>
              </a:rPr>
              <a:t>which is in you through the laying on of my hands.” </a:t>
            </a:r>
            <a:r>
              <a:rPr lang="en-US" sz="4000" dirty="0">
                <a:effectLst/>
                <a:latin typeface="Arial" panose="020B0604020202020204" pitchFamily="34" charset="0"/>
                <a:ea typeface="Times New Roman" panose="02020603050405020304" pitchFamily="18" charset="0"/>
              </a:rPr>
              <a:t>(</a:t>
            </a:r>
            <a:r>
              <a:rPr lang="en-US" sz="4000" u="none" strike="noStrike" dirty="0">
                <a:solidFill>
                  <a:schemeClr val="bg1"/>
                </a:solidFill>
                <a:effectLst/>
                <a:latin typeface="Arial" panose="020B0604020202020204" pitchFamily="34" charset="0"/>
                <a:ea typeface="Times New Roman" panose="02020603050405020304" pitchFamily="18" charset="0"/>
              </a:rPr>
              <a:t>1:6</a:t>
            </a:r>
            <a:r>
              <a:rPr lang="en-US" sz="4000" dirty="0">
                <a:solidFill>
                  <a:schemeClr val="bg1"/>
                </a:solidFill>
                <a:effectLst/>
                <a:latin typeface="Arial" panose="020B0604020202020204" pitchFamily="34" charset="0"/>
                <a:ea typeface="Times New Roman" panose="02020603050405020304" pitchFamily="18" charset="0"/>
              </a:rPr>
              <a:t>)</a:t>
            </a:r>
            <a:endParaRPr lang="en-PH" sz="4000" dirty="0">
              <a:solidFill>
                <a:schemeClr val="bg1"/>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556460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309093" y="746976"/>
            <a:ext cx="8435659" cy="31700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gn="ctr">
              <a:spcAft>
                <a:spcPts val="2115"/>
              </a:spcAft>
            </a:pPr>
            <a:r>
              <a:rPr lang="en-PH" sz="4000" b="1" dirty="0">
                <a:latin typeface="Arial" panose="020B0604020202020204" pitchFamily="34" charset="0"/>
                <a:ea typeface="Times New Roman" panose="02020603050405020304" pitchFamily="18" charset="0"/>
              </a:rPr>
              <a:t>2.  REALIZE/</a:t>
            </a:r>
            <a:r>
              <a:rPr lang="en-US" sz="4000" b="1" dirty="0">
                <a:effectLst/>
                <a:latin typeface="Arial" panose="020B0604020202020204" pitchFamily="34" charset="0"/>
                <a:ea typeface="Times New Roman" panose="02020603050405020304" pitchFamily="18" charset="0"/>
              </a:rPr>
              <a:t>REVITALIZE GOD’S </a:t>
            </a:r>
            <a:r>
              <a:rPr lang="en-US" sz="4000" b="1" dirty="0">
                <a:latin typeface="Arial" panose="020B0604020202020204" pitchFamily="34" charset="0"/>
                <a:ea typeface="Times New Roman" panose="02020603050405020304" pitchFamily="18" charset="0"/>
              </a:rPr>
              <a:t>RESOURCES</a:t>
            </a:r>
            <a:r>
              <a:rPr lang="en-US" sz="4000" b="1" dirty="0">
                <a:effectLst/>
                <a:latin typeface="Arial" panose="020B0604020202020204" pitchFamily="34" charset="0"/>
                <a:ea typeface="Times New Roman" panose="02020603050405020304" pitchFamily="18" charset="0"/>
              </a:rPr>
              <a:t> – “</a:t>
            </a:r>
            <a:r>
              <a:rPr lang="en-US" sz="4000" dirty="0">
                <a:effectLst/>
                <a:latin typeface="Arial" panose="020B0604020202020204" pitchFamily="34" charset="0"/>
                <a:ea typeface="Times New Roman" panose="02020603050405020304" pitchFamily="18" charset="0"/>
              </a:rPr>
              <a:t>For God has not given us </a:t>
            </a:r>
            <a:r>
              <a:rPr lang="en-US" sz="4000" i="1" dirty="0">
                <a:effectLst/>
                <a:latin typeface="Arial" panose="020B0604020202020204" pitchFamily="34" charset="0"/>
                <a:ea typeface="Times New Roman" panose="02020603050405020304" pitchFamily="18" charset="0"/>
              </a:rPr>
              <a:t>a spirit of timidity</a:t>
            </a:r>
            <a:r>
              <a:rPr lang="en-US" sz="4000" dirty="0">
                <a:effectLst/>
                <a:latin typeface="Arial" panose="020B0604020202020204" pitchFamily="34" charset="0"/>
                <a:ea typeface="Times New Roman" panose="02020603050405020304" pitchFamily="18" charset="0"/>
              </a:rPr>
              <a:t>, </a:t>
            </a:r>
            <a:r>
              <a:rPr lang="en-US" sz="4000" b="1" dirty="0">
                <a:effectLst/>
                <a:latin typeface="Arial" panose="020B0604020202020204" pitchFamily="34" charset="0"/>
                <a:ea typeface="Times New Roman" panose="02020603050405020304" pitchFamily="18" charset="0"/>
              </a:rPr>
              <a:t>but of power and love and discipline</a:t>
            </a:r>
            <a:r>
              <a:rPr lang="en-US" sz="4000" dirty="0">
                <a:effectLst/>
                <a:latin typeface="Arial" panose="020B0604020202020204" pitchFamily="34" charset="0"/>
                <a:ea typeface="Times New Roman" panose="02020603050405020304" pitchFamily="18" charset="0"/>
              </a:rPr>
              <a:t>.” (</a:t>
            </a:r>
            <a:r>
              <a:rPr lang="en-US" sz="4000" u="none" strike="noStrike" dirty="0">
                <a:solidFill>
                  <a:schemeClr val="bg1"/>
                </a:solidFill>
                <a:effectLst/>
                <a:latin typeface="Arial" panose="020B0604020202020204" pitchFamily="34" charset="0"/>
                <a:ea typeface="Times New Roman" panose="02020603050405020304" pitchFamily="18" charset="0"/>
              </a:rPr>
              <a:t>1:7</a:t>
            </a:r>
            <a:r>
              <a:rPr lang="en-US" sz="4000" dirty="0">
                <a:solidFill>
                  <a:schemeClr val="bg1"/>
                </a:solidFill>
                <a:effectLst/>
                <a:latin typeface="Arial" panose="020B0604020202020204" pitchFamily="34" charset="0"/>
                <a:ea typeface="Times New Roman" panose="02020603050405020304" pitchFamily="18" charset="0"/>
              </a:rPr>
              <a:t>)</a:t>
            </a:r>
            <a:endParaRPr lang="en-PH" sz="4000" dirty="0">
              <a:solidFill>
                <a:schemeClr val="bg1"/>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602883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2" name="TextBox 1">
            <a:extLst>
              <a:ext uri="{FF2B5EF4-FFF2-40B4-BE49-F238E27FC236}">
                <a16:creationId xmlns:a16="http://schemas.microsoft.com/office/drawing/2014/main" id="{FC090518-9CC7-4E44-A111-B55CEEF291CD}"/>
              </a:ext>
            </a:extLst>
          </p:cNvPr>
          <p:cNvSpPr txBox="1"/>
          <p:nvPr/>
        </p:nvSpPr>
        <p:spPr>
          <a:xfrm>
            <a:off x="1146220" y="1687131"/>
            <a:ext cx="7122017" cy="257577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742950" indent="-742950">
              <a:buAutoNum type="arabicPeriod" startAt="3"/>
            </a:pPr>
            <a:r>
              <a:rPr lang="en-US" sz="4000" b="1" dirty="0">
                <a:effectLst/>
                <a:latin typeface="Arial" panose="020B0604020202020204" pitchFamily="34" charset="0"/>
                <a:ea typeface="Times New Roman" panose="02020603050405020304" pitchFamily="18" charset="0"/>
              </a:rPr>
              <a:t>RECOGNIZE GOD’S PURPOSE IN SUFFERING – v.8</a:t>
            </a:r>
          </a:p>
          <a:p>
            <a:endParaRPr lang="en-US" sz="4000" b="1" dirty="0">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3516130760"/>
      </p:ext>
    </p:extLst>
  </p:cSld>
  <p:clrMapOvr>
    <a:masterClrMapping/>
  </p:clrMapOvr>
</p:sld>
</file>

<file path=ppt/theme/theme1.xml><?xml version="1.0" encoding="utf-8"?>
<a:theme xmlns:a="http://schemas.openxmlformats.org/drawingml/2006/main" name="3DFloatVTI">
  <a:themeElements>
    <a:clrScheme name="Float">
      <a:dk1>
        <a:sysClr val="windowText" lastClr="000000"/>
      </a:dk1>
      <a:lt1>
        <a:sysClr val="window" lastClr="FFFFFF"/>
      </a:lt1>
      <a:dk2>
        <a:srgbClr val="1B192E"/>
      </a:dk2>
      <a:lt2>
        <a:srgbClr val="EAE5EB"/>
      </a:lt2>
      <a:accent1>
        <a:srgbClr val="13BE89"/>
      </a:accent1>
      <a:accent2>
        <a:srgbClr val="12B1BF"/>
      </a:accent2>
      <a:accent3>
        <a:srgbClr val="D40AA8"/>
      </a:accent3>
      <a:accent4>
        <a:srgbClr val="B86E62"/>
      </a:accent4>
      <a:accent5>
        <a:srgbClr val="A3A3C1"/>
      </a:accent5>
      <a:accent6>
        <a:srgbClr val="37335B"/>
      </a:accent6>
      <a:hlink>
        <a:srgbClr val="0066FF"/>
      </a:hlink>
      <a:folHlink>
        <a:srgbClr val="666699"/>
      </a:folHlink>
    </a:clrScheme>
    <a:fontScheme name="Float">
      <a:majorFont>
        <a:latin typeface="Walbaum Display"/>
        <a:ea typeface=""/>
        <a:cs typeface=""/>
      </a:majorFont>
      <a:minorFont>
        <a:latin typeface="Gill Sans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3DFloatVTI" id="{F59BA300-ED19-4B39-9AE3-7882B1DE8B78}" vid="{0FEC63E3-719F-4F50-9F1E-5B8BAF39109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lcf76f155ced4ddcb4097134ff3c332f xmlns="71af3243-3dd4-4a8d-8c0d-dd76da1f02a5">
      <Terms xmlns="http://schemas.microsoft.com/office/infopath/2007/PartnerControls"/>
    </lcf76f155ced4ddcb4097134ff3c332f>
    <TaxCatchAll xmlns="230e9df3-be65-4c73-a93b-d1236ebd677e"/>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8" ma:contentTypeDescription="Create a new document." ma:contentTypeScope="" ma:versionID="22a266b9fa9a230c5a512669d8b298c3">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eddc33fff6b14141ee5c74a0d29ea6a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lcf76f155ced4ddcb4097134ff3c332f" ma:index="24" nillable="true" ma:taxonomy="true" ma:internalName="lcf76f155ced4ddcb4097134ff3c332f" ma:taxonomyFieldName="MediaServiceAITags" ma:displayName="Image Tags" ma:readOnly="false" ma:fieldId="{5cf76f15-5ced-4ddc-b409-7134ff3c332f}" ma:taxonomyMulti="true" ma:sspId="e385fb40-52d4-4fae-9c5b-3e8ff8a5878e" ma:termSetId="09814cd3-568e-4e90-9814-8d621ff8fb84"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5"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0811A92-D464-4AC4-A396-BA73B10CEEAC}">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2.xml><?xml version="1.0" encoding="utf-8"?>
<ds:datastoreItem xmlns:ds="http://schemas.openxmlformats.org/officeDocument/2006/customXml" ds:itemID="{904751AB-E840-446F-8D49-E697067EC887}">
  <ds:schemaRefs>
    <ds:schemaRef ds:uri="http://schemas.microsoft.com/sharepoint/v3/contenttype/forms"/>
  </ds:schemaRefs>
</ds:datastoreItem>
</file>

<file path=customXml/itemProps3.xml><?xml version="1.0" encoding="utf-8"?>
<ds:datastoreItem xmlns:ds="http://schemas.openxmlformats.org/officeDocument/2006/customXml" ds:itemID="{DE4876F9-7AE1-498D-B8FE-1E3AD703D2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2aa342-8706-4288-bd11-ebb85995028c}" enabled="1" method="Standard" siteId="{72f988bf-86f1-41af-91ab-2d7cd011db47}" contentBits="0" removed="0"/>
</clbl:labelList>
</file>

<file path=docProps/app.xml><?xml version="1.0" encoding="utf-8"?>
<Properties xmlns="http://schemas.openxmlformats.org/officeDocument/2006/extended-properties" xmlns:vt="http://schemas.openxmlformats.org/officeDocument/2006/docPropsVTypes">
  <Template>{DFEA4075-1195-46EB-80E1-F6F524FCE9EF}tf33713516_win32</Template>
  <TotalTime>1183</TotalTime>
  <Words>988</Words>
  <Application>Microsoft Office PowerPoint</Application>
  <PresentationFormat>On-screen Show (4:3)</PresentationFormat>
  <Paragraphs>113</Paragraphs>
  <Slides>39</Slides>
  <Notes>39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Calibri</vt:lpstr>
      <vt:lpstr>Gill Sans MT</vt:lpstr>
      <vt:lpstr>Times New Roman</vt:lpstr>
      <vt:lpstr>Walbaum Display</vt:lpstr>
      <vt:lpstr>3DFloatVTI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Florencio Ragos</dc:creator>
  <cp:lastModifiedBy>Marc Grande</cp:lastModifiedBy>
  <cp:revision>36</cp:revision>
  <dcterms:created xsi:type="dcterms:W3CDTF">2022-03-12T11:54:00Z</dcterms:created>
  <dcterms:modified xsi:type="dcterms:W3CDTF">2022-04-04T02:23:25Z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