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5" d="100"/>
          <a:sy n="55" d="100"/>
        </p:scale>
        <p:origin x="63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0" name="Shape 190"/>
          <p:cNvSpPr>
            <a:spLocks noGrp="1" noRot="1" noChangeAspect="1"/>
          </p:cNvSpPr>
          <p:nvPr>
            <p:ph type="sldImg"/>
          </p:nvPr>
        </p:nvSpPr>
        <p:spPr>
          <a:xfrm>
            <a:off x="1143000" y="685800"/>
            <a:ext cx="4572000" cy="3429000"/>
          </a:xfrm>
          <a:prstGeom prst="rect">
            <a:avLst/>
          </a:prstGeom>
        </p:spPr>
        <p:txBody>
          <a:bodyPr/>
          <a:lstStyle/>
          <a:p>
            <a:endParaRPr/>
          </a:p>
        </p:txBody>
      </p:sp>
      <p:sp>
        <p:nvSpPr>
          <p:cNvPr id="191" name="Shape 19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12" name="Presentation Title"/>
          <p:cNvSpPr txBox="1">
            <a:spLocks noGrp="1"/>
          </p:cNvSpPr>
          <p:nvPr>
            <p:ph type="title" hasCustomPrompt="1"/>
          </p:nvPr>
        </p:nvSpPr>
        <p:spPr>
          <a:xfrm>
            <a:off x="1206496" y="2574991"/>
            <a:ext cx="21971004" cy="4648201"/>
          </a:xfrm>
          <a:prstGeom prst="rect">
            <a:avLst/>
          </a:prstGeom>
        </p:spPr>
        <p:txBody>
          <a:bodyPr anchor="b"/>
          <a:lstStyle>
            <a:lvl1pPr>
              <a:defRPr sz="11600" spc="-232"/>
            </a:lvl1pPr>
          </a:lstStyle>
          <a:p>
            <a:r>
              <a:t>Presentation Title</a:t>
            </a:r>
          </a:p>
        </p:txBody>
      </p:sp>
      <p:sp>
        <p:nvSpPr>
          <p:cNvPr id="13" name="Body Level One…"/>
          <p:cNvSpPr txBox="1">
            <a:spLocks noGrp="1"/>
          </p:cNvSpPr>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Statement">
    <p:spTree>
      <p:nvGrpSpPr>
        <p:cNvPr id="1" name=""/>
        <p:cNvGrpSpPr/>
        <p:nvPr/>
      </p:nvGrpSpPr>
      <p:grpSpPr>
        <a:xfrm>
          <a:off x="0" y="0"/>
          <a:ext cx="0" cy="0"/>
          <a:chOff x="0" y="0"/>
          <a:chExt cx="0" cy="0"/>
        </a:xfrm>
      </p:grpSpPr>
      <p:sp>
        <p:nvSpPr>
          <p:cNvPr id="98" name="Body Level One…"/>
          <p:cNvSpPr txBox="1">
            <a:spLocks noGrp="1"/>
          </p:cNvSpPr>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z="11600" spc="-232">
                <a:latin typeface="Helvetica Neue Medium"/>
                <a:ea typeface="Helvetica Neue Medium"/>
                <a:cs typeface="Helvetica Neue Medium"/>
                <a:sym typeface="Helvetica Neue Medium"/>
              </a:defRPr>
            </a:lvl1pPr>
            <a:lvl2pPr marL="0" indent="457200" algn="ctr">
              <a:lnSpc>
                <a:spcPct val="80000"/>
              </a:lnSpc>
              <a:spcBef>
                <a:spcPts val="0"/>
              </a:spcBef>
              <a:buSzTx/>
              <a:buNone/>
              <a:defRPr sz="11600" spc="-232">
                <a:latin typeface="Helvetica Neue Medium"/>
                <a:ea typeface="Helvetica Neue Medium"/>
                <a:cs typeface="Helvetica Neue Medium"/>
                <a:sym typeface="Helvetica Neue Medium"/>
              </a:defRPr>
            </a:lvl2pPr>
            <a:lvl3pPr marL="0" indent="914400" algn="ctr">
              <a:lnSpc>
                <a:spcPct val="80000"/>
              </a:lnSpc>
              <a:spcBef>
                <a:spcPts val="0"/>
              </a:spcBef>
              <a:buSzTx/>
              <a:buNone/>
              <a:defRPr sz="11600" spc="-232">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z="11600" spc="-232">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z="11600" spc="-232">
                <a:latin typeface="Helvetica Neue Medium"/>
                <a:ea typeface="Helvetica Neue Medium"/>
                <a:cs typeface="Helvetica Neue Medium"/>
                <a:sym typeface="Helvetica Neue Medium"/>
              </a:defRPr>
            </a:lvl5pPr>
          </a:lstStyle>
          <a:p>
            <a:r>
              <a:t>Statement</a:t>
            </a:r>
          </a:p>
          <a:p>
            <a:pPr lvl="1"/>
            <a:endParaRPr/>
          </a:p>
          <a:p>
            <a:pPr lvl="2"/>
            <a:endParaRPr/>
          </a:p>
          <a:p>
            <a:pPr lvl="3"/>
            <a:endParaRPr/>
          </a:p>
          <a:p>
            <a:pPr lvl="4"/>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ig Fact">
    <p:spTree>
      <p:nvGrpSpPr>
        <p:cNvPr id="1" name=""/>
        <p:cNvGrpSpPr/>
        <p:nvPr/>
      </p:nvGrpSpPr>
      <p:grpSpPr>
        <a:xfrm>
          <a:off x="0" y="0"/>
          <a:ext cx="0" cy="0"/>
          <a:chOff x="0" y="0"/>
          <a:chExt cx="0" cy="0"/>
        </a:xfrm>
      </p:grpSpPr>
      <p:sp>
        <p:nvSpPr>
          <p:cNvPr id="106" name="Body Level One…"/>
          <p:cNvSpPr txBox="1">
            <a:spLocks noGrp="1"/>
          </p:cNvSpPr>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sz="25000" b="1" spc="-250"/>
            </a:lvl1pPr>
            <a:lvl2pPr marL="0" indent="457200" algn="ctr">
              <a:lnSpc>
                <a:spcPct val="80000"/>
              </a:lnSpc>
              <a:spcBef>
                <a:spcPts val="0"/>
              </a:spcBef>
              <a:buSzTx/>
              <a:buNone/>
              <a:defRPr sz="25000" b="1" spc="-250"/>
            </a:lvl2pPr>
            <a:lvl3pPr marL="0" indent="914400" algn="ctr">
              <a:lnSpc>
                <a:spcPct val="80000"/>
              </a:lnSpc>
              <a:spcBef>
                <a:spcPts val="0"/>
              </a:spcBef>
              <a:buSzTx/>
              <a:buNone/>
              <a:defRPr sz="25000" b="1" spc="-250"/>
            </a:lvl3pPr>
            <a:lvl4pPr marL="0" indent="1371600" algn="ctr">
              <a:lnSpc>
                <a:spcPct val="80000"/>
              </a:lnSpc>
              <a:spcBef>
                <a:spcPts val="0"/>
              </a:spcBef>
              <a:buSzTx/>
              <a:buNone/>
              <a:defRPr sz="25000" b="1" spc="-250"/>
            </a:lvl4pPr>
            <a:lvl5pPr marL="0" indent="1828800" algn="ctr">
              <a:lnSpc>
                <a:spcPct val="80000"/>
              </a:lnSpc>
              <a:spcBef>
                <a:spcPts val="0"/>
              </a:spcBef>
              <a:buSzTx/>
              <a:buNone/>
              <a:defRPr sz="25000" b="1" spc="-250"/>
            </a:lvl5pPr>
          </a:lstStyle>
          <a:p>
            <a:r>
              <a:t>100%</a:t>
            </a:r>
          </a:p>
          <a:p>
            <a:pPr lvl="1"/>
            <a:endParaRPr/>
          </a:p>
          <a:p>
            <a:pPr lvl="2"/>
            <a:endParaRPr/>
          </a:p>
          <a:p>
            <a:pPr lvl="3"/>
            <a:endParaRPr/>
          </a:p>
          <a:p>
            <a:pPr lvl="4"/>
            <a:endParaRPr/>
          </a:p>
        </p:txBody>
      </p:sp>
      <p:sp>
        <p:nvSpPr>
          <p:cNvPr id="107" name="Fact information"/>
          <p:cNvSpPr txBox="1">
            <a:spLocks noGrp="1"/>
          </p:cNvSpPr>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sz="5500" b="1"/>
            </a:lvl1pPr>
          </a:lstStyle>
          <a:p>
            <a:r>
              <a:t>Fact information</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15" name="Attribution"/>
          <p:cNvSpPr txBox="1">
            <a:spLocks noGrp="1"/>
          </p:cNvSpPr>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Attribution</a:t>
            </a:r>
          </a:p>
        </p:txBody>
      </p:sp>
      <p:sp>
        <p:nvSpPr>
          <p:cNvPr id="116" name="Body Level One…"/>
          <p:cNvSpPr txBox="1">
            <a:spLocks noGrp="1"/>
          </p:cNvSpPr>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z="8500" spc="-170">
                <a:latin typeface="Helvetica Neue Medium"/>
                <a:ea typeface="Helvetica Neue Medium"/>
                <a:cs typeface="Helvetica Neue Medium"/>
                <a:sym typeface="Helvetica Neue Medium"/>
              </a:defRPr>
            </a:lvl1pPr>
            <a:lvl2pPr marL="638923" indent="-12700">
              <a:spcBef>
                <a:spcPts val="0"/>
              </a:spcBef>
              <a:buSzTx/>
              <a:buNone/>
              <a:defRPr sz="8500" spc="-170">
                <a:latin typeface="Helvetica Neue Medium"/>
                <a:ea typeface="Helvetica Neue Medium"/>
                <a:cs typeface="Helvetica Neue Medium"/>
                <a:sym typeface="Helvetica Neue Medium"/>
              </a:defRPr>
            </a:lvl2pPr>
            <a:lvl3pPr marL="638923" indent="444500">
              <a:spcBef>
                <a:spcPts val="0"/>
              </a:spcBef>
              <a:buSzTx/>
              <a:buNone/>
              <a:defRPr sz="8500" spc="-170">
                <a:latin typeface="Helvetica Neue Medium"/>
                <a:ea typeface="Helvetica Neue Medium"/>
                <a:cs typeface="Helvetica Neue Medium"/>
                <a:sym typeface="Helvetica Neue Medium"/>
              </a:defRPr>
            </a:lvl3pPr>
            <a:lvl4pPr marL="638923" indent="901700">
              <a:spcBef>
                <a:spcPts val="0"/>
              </a:spcBef>
              <a:buSzTx/>
              <a:buNone/>
              <a:defRPr sz="8500" spc="-170">
                <a:latin typeface="Helvetica Neue Medium"/>
                <a:ea typeface="Helvetica Neue Medium"/>
                <a:cs typeface="Helvetica Neue Medium"/>
                <a:sym typeface="Helvetica Neue Medium"/>
              </a:defRPr>
            </a:lvl4pPr>
            <a:lvl5pPr marL="638923" indent="1358900">
              <a:spcBef>
                <a:spcPts val="0"/>
              </a:spcBef>
              <a:buSzTx/>
              <a:buNone/>
              <a:defRPr sz="8500" spc="-170">
                <a:latin typeface="Helvetica Neue Medium"/>
                <a:ea typeface="Helvetica Neue Medium"/>
                <a:cs typeface="Helvetica Neue Medium"/>
                <a:sym typeface="Helvetica Neue Medium"/>
              </a:defRPr>
            </a:lvl5pPr>
          </a:lstStyle>
          <a:p>
            <a:r>
              <a:t>“Notable Quote”</a:t>
            </a:r>
          </a:p>
          <a:p>
            <a:pPr lvl="1"/>
            <a:endParaRPr/>
          </a:p>
          <a:p>
            <a:pPr lvl="2"/>
            <a:endParaRPr/>
          </a:p>
          <a:p>
            <a:pPr lvl="3"/>
            <a:endParaRPr/>
          </a:p>
          <a:p>
            <a:pPr lvl="4"/>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124" name="Low angle exterior view of a modern building facade covered with aluminum discs under a clear, blue sky"/>
          <p:cNvSpPr>
            <a:spLocks noGrp="1"/>
          </p:cNvSpPr>
          <p:nvPr>
            <p:ph type="pic" sz="quarter" idx="21"/>
          </p:nvPr>
        </p:nvSpPr>
        <p:spPr>
          <a:xfrm>
            <a:off x="15417800" y="1270000"/>
            <a:ext cx="8144934" cy="5410200"/>
          </a:xfrm>
          <a:prstGeom prst="rect">
            <a:avLst/>
          </a:prstGeom>
        </p:spPr>
        <p:txBody>
          <a:bodyPr lIns="91439" tIns="45719" rIns="91439" bIns="45719">
            <a:noAutofit/>
          </a:bodyPr>
          <a:lstStyle/>
          <a:p>
            <a:endParaRPr/>
          </a:p>
        </p:txBody>
      </p:sp>
      <p:sp>
        <p:nvSpPr>
          <p:cNvPr id="125" name="Low angle view of a modern, curved building under a cloudy sky"/>
          <p:cNvSpPr>
            <a:spLocks noGrp="1"/>
          </p:cNvSpPr>
          <p:nvPr>
            <p:ph type="pic" sz="quarter" idx="22"/>
          </p:nvPr>
        </p:nvSpPr>
        <p:spPr>
          <a:xfrm>
            <a:off x="15443200" y="7086600"/>
            <a:ext cx="8138580" cy="5422900"/>
          </a:xfrm>
          <a:prstGeom prst="rect">
            <a:avLst/>
          </a:prstGeom>
        </p:spPr>
        <p:txBody>
          <a:bodyPr lIns="91439" tIns="45719" rIns="91439" bIns="45719">
            <a:noAutofit/>
          </a:bodyPr>
          <a:lstStyle/>
          <a:p>
            <a:endParaRPr/>
          </a:p>
        </p:txBody>
      </p:sp>
      <p:sp>
        <p:nvSpPr>
          <p:cNvPr id="126" name="View from inside a modern white building with glass panels, looking up to a bright, partly cloudy sky"/>
          <p:cNvSpPr>
            <a:spLocks noGrp="1"/>
          </p:cNvSpPr>
          <p:nvPr>
            <p:ph type="pic" idx="23"/>
          </p:nvPr>
        </p:nvSpPr>
        <p:spPr>
          <a:xfrm>
            <a:off x="-124635" y="1270000"/>
            <a:ext cx="16840169" cy="11243712"/>
          </a:xfrm>
          <a:prstGeom prst="rect">
            <a:avLst/>
          </a:prstGeom>
        </p:spPr>
        <p:txBody>
          <a:bodyPr lIns="91439" tIns="45719" rIns="91439" bIns="45719">
            <a:noAutofit/>
          </a:bodyPr>
          <a:lstStyle/>
          <a:p>
            <a:endParaRPr/>
          </a:p>
        </p:txBody>
      </p:sp>
      <p:sp>
        <p:nvSpPr>
          <p:cNvPr id="1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Photo">
    <p:bg>
      <p:bgPr>
        <a:solidFill>
          <a:srgbClr val="FFFFFF"/>
        </a:solidFill>
        <a:effectLst/>
      </p:bgPr>
    </p:bg>
    <p:spTree>
      <p:nvGrpSpPr>
        <p:cNvPr id="1" name=""/>
        <p:cNvGrpSpPr/>
        <p:nvPr/>
      </p:nvGrpSpPr>
      <p:grpSpPr>
        <a:xfrm>
          <a:off x="0" y="0"/>
          <a:ext cx="0" cy="0"/>
          <a:chOff x="0" y="0"/>
          <a:chExt cx="0" cy="0"/>
        </a:xfrm>
      </p:grpSpPr>
      <p:sp>
        <p:nvSpPr>
          <p:cNvPr id="134" name="Low angle view of the Azadi Tower in Tehran, Iran against a clear, bright sky"/>
          <p:cNvSpPr>
            <a:spLocks noGrp="1"/>
          </p:cNvSpPr>
          <p:nvPr>
            <p:ph type="pic" idx="21"/>
          </p:nvPr>
        </p:nvSpPr>
        <p:spPr>
          <a:xfrm>
            <a:off x="0" y="-1282700"/>
            <a:ext cx="24384000" cy="16281400"/>
          </a:xfrm>
          <a:prstGeom prst="rect">
            <a:avLst/>
          </a:prstGeom>
        </p:spPr>
        <p:txBody>
          <a:bodyPr lIns="91439" tIns="45719" rIns="91439" bIns="45719">
            <a:noAutofit/>
          </a:bodyPr>
          <a:lstStyle/>
          <a:p>
            <a:endParaRPr/>
          </a:p>
        </p:txBody>
      </p:sp>
      <p:sp>
        <p:nvSpPr>
          <p:cNvPr id="13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bg>
      <p:bgPr>
        <a:solidFill>
          <a:srgbClr val="000000"/>
        </a:solidFill>
        <a:effectLst/>
      </p:bgPr>
    </p:bg>
    <p:spTree>
      <p:nvGrpSpPr>
        <p:cNvPr id="1" name=""/>
        <p:cNvGrpSpPr/>
        <p:nvPr/>
      </p:nvGrpSpPr>
      <p:grpSpPr>
        <a:xfrm>
          <a:off x="0" y="0"/>
          <a:ext cx="0" cy="0"/>
          <a:chOff x="0" y="0"/>
          <a:chExt cx="0" cy="0"/>
        </a:xfrm>
      </p:grpSpPr>
      <p:pic>
        <p:nvPicPr>
          <p:cNvPr id="149" name="Picture 6" descr="Picture 6"/>
          <p:cNvPicPr>
            <a:picLocks noChangeAspect="1"/>
          </p:cNvPicPr>
          <p:nvPr/>
        </p:nvPicPr>
        <p:blipFill>
          <a:blip r:embed="rId2"/>
          <a:stretch>
            <a:fillRect/>
          </a:stretch>
        </p:blipFill>
        <p:spPr>
          <a:xfrm>
            <a:off x="22543997" y="11572822"/>
            <a:ext cx="1602875" cy="1892023"/>
          </a:xfrm>
          <a:prstGeom prst="rect">
            <a:avLst/>
          </a:prstGeom>
          <a:ln w="12700">
            <a:miter lim="400000"/>
          </a:ln>
        </p:spPr>
      </p:pic>
      <p:sp>
        <p:nvSpPr>
          <p:cNvPr id="150" name="Straight Connector 8"/>
          <p:cNvSpPr/>
          <p:nvPr/>
        </p:nvSpPr>
        <p:spPr>
          <a:xfrm>
            <a:off x="237505" y="13300355"/>
            <a:ext cx="22162118" cy="1"/>
          </a:xfrm>
          <a:prstGeom prst="line">
            <a:avLst/>
          </a:prstGeom>
          <a:ln w="12700" cap="rnd">
            <a:solidFill>
              <a:srgbClr val="E9A039"/>
            </a:solidFill>
          </a:ln>
        </p:spPr>
        <p:txBody>
          <a:bodyPr tIns="91439" bIns="91439"/>
          <a:lstStyle/>
          <a:p>
            <a:pPr algn="l" defTabSz="914400">
              <a:defRPr sz="3600">
                <a:solidFill>
                  <a:srgbClr val="FFFFFF"/>
                </a:solidFill>
                <a:latin typeface="Century Gothic"/>
                <a:ea typeface="Century Gothic"/>
                <a:cs typeface="Century Gothic"/>
                <a:sym typeface="Century Gothic"/>
              </a:defRPr>
            </a:pPr>
            <a:endParaRPr/>
          </a:p>
        </p:txBody>
      </p:sp>
      <p:sp>
        <p:nvSpPr>
          <p:cNvPr id="151" name="Title Text"/>
          <p:cNvSpPr txBox="1">
            <a:spLocks noGrp="1"/>
          </p:cNvSpPr>
          <p:nvPr>
            <p:ph type="title"/>
          </p:nvPr>
        </p:nvSpPr>
        <p:spPr>
          <a:xfrm>
            <a:off x="1676400" y="730250"/>
            <a:ext cx="21031200" cy="11851013"/>
          </a:xfrm>
          <a:prstGeom prst="rect">
            <a:avLst/>
          </a:prstGeom>
        </p:spPr>
        <p:txBody>
          <a:bodyPr lIns="91439" tIns="91439" rIns="91439" bIns="91439"/>
          <a:lstStyle>
            <a:lvl1pPr defTabSz="914400">
              <a:lnSpc>
                <a:spcPct val="100000"/>
              </a:lnSpc>
              <a:defRPr sz="12000" cap="all" spc="0">
                <a:gradFill flip="none" rotWithShape="1">
                  <a:gsLst>
                    <a:gs pos="0">
                      <a:srgbClr val="FFFFFF"/>
                    </a:gs>
                    <a:gs pos="100000">
                      <a:srgbClr val="A6A6A6"/>
                    </a:gs>
                  </a:gsLst>
                  <a:lin ang="5580000" scaled="0"/>
                </a:gradFill>
                <a:effectLst>
                  <a:outerShdw blurRad="25400" dist="38100" dir="14040000" rotWithShape="0">
                    <a:srgbClr val="000000">
                      <a:alpha val="25000"/>
                    </a:srgbClr>
                  </a:outerShdw>
                </a:effectLst>
                <a:latin typeface="Arial"/>
                <a:ea typeface="Arial"/>
                <a:cs typeface="Arial"/>
                <a:sym typeface="Arial"/>
              </a:defRPr>
            </a:lvl1pPr>
          </a:lstStyle>
          <a:p>
            <a:r>
              <a:t>Title Text</a:t>
            </a:r>
          </a:p>
        </p:txBody>
      </p:sp>
      <p:sp>
        <p:nvSpPr>
          <p:cNvPr id="152" name="Slide Number"/>
          <p:cNvSpPr txBox="1">
            <a:spLocks noGrp="1"/>
          </p:cNvSpPr>
          <p:nvPr>
            <p:ph type="sldNum" sz="quarter" idx="2"/>
          </p:nvPr>
        </p:nvSpPr>
        <p:spPr>
          <a:xfrm>
            <a:off x="11785600" y="12344400"/>
            <a:ext cx="5689600" cy="736601"/>
          </a:xfrm>
          <a:prstGeom prst="rect">
            <a:avLst/>
          </a:prstGeom>
        </p:spPr>
        <p:txBody>
          <a:bodyPr lIns="91439" tIns="91439" rIns="91439" bIns="91439" anchor="ctr"/>
          <a:lstStyle>
            <a:lvl1pPr algn="r" defTabSz="914400">
              <a:defRPr b="1">
                <a:solidFill>
                  <a:srgbClr val="BFBFBF"/>
                </a:solidFill>
                <a:effectLst>
                  <a:outerShdw blurRad="50800" dist="38100" dir="2700000" rotWithShape="0">
                    <a:srgbClr val="000000">
                      <a:alpha val="43000"/>
                    </a:srgbClr>
                  </a:outerShdw>
                </a:effectLst>
                <a:latin typeface="Century Gothic"/>
                <a:ea typeface="Century Gothic"/>
                <a:cs typeface="Century Gothic"/>
                <a:sym typeface="Century Gothic"/>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Slide">
    <p:bg>
      <p:bgPr>
        <a:solidFill>
          <a:srgbClr val="000000"/>
        </a:solidFill>
        <a:effectLst/>
      </p:bgPr>
    </p:bg>
    <p:spTree>
      <p:nvGrpSpPr>
        <p:cNvPr id="1" name=""/>
        <p:cNvGrpSpPr/>
        <p:nvPr/>
      </p:nvGrpSpPr>
      <p:grpSpPr>
        <a:xfrm>
          <a:off x="0" y="0"/>
          <a:ext cx="0" cy="0"/>
          <a:chOff x="0" y="0"/>
          <a:chExt cx="0" cy="0"/>
        </a:xfrm>
      </p:grpSpPr>
      <p:pic>
        <p:nvPicPr>
          <p:cNvPr id="159" name="Picture 6" descr="Picture 6"/>
          <p:cNvPicPr>
            <a:picLocks noChangeAspect="1"/>
          </p:cNvPicPr>
          <p:nvPr/>
        </p:nvPicPr>
        <p:blipFill>
          <a:blip r:embed="rId2"/>
          <a:stretch>
            <a:fillRect/>
          </a:stretch>
        </p:blipFill>
        <p:spPr>
          <a:xfrm>
            <a:off x="22543997" y="11572822"/>
            <a:ext cx="1602875" cy="1892023"/>
          </a:xfrm>
          <a:prstGeom prst="rect">
            <a:avLst/>
          </a:prstGeom>
          <a:ln w="12700">
            <a:miter lim="400000"/>
          </a:ln>
        </p:spPr>
      </p:pic>
      <p:sp>
        <p:nvSpPr>
          <p:cNvPr id="160" name="Straight Connector 8"/>
          <p:cNvSpPr/>
          <p:nvPr/>
        </p:nvSpPr>
        <p:spPr>
          <a:xfrm>
            <a:off x="237505" y="13300355"/>
            <a:ext cx="22162118" cy="1"/>
          </a:xfrm>
          <a:prstGeom prst="line">
            <a:avLst/>
          </a:prstGeom>
          <a:ln w="12700" cap="rnd">
            <a:solidFill>
              <a:srgbClr val="E9A039"/>
            </a:solidFill>
          </a:ln>
        </p:spPr>
        <p:txBody>
          <a:bodyPr tIns="91439" bIns="91439"/>
          <a:lstStyle/>
          <a:p>
            <a:pPr algn="l" defTabSz="914400">
              <a:defRPr sz="3600">
                <a:solidFill>
                  <a:srgbClr val="FFFFFF"/>
                </a:solidFill>
                <a:latin typeface="Century Gothic"/>
                <a:ea typeface="Century Gothic"/>
                <a:cs typeface="Century Gothic"/>
                <a:sym typeface="Century Gothic"/>
              </a:defRPr>
            </a:pPr>
            <a:endParaRPr/>
          </a:p>
        </p:txBody>
      </p:sp>
      <p:sp>
        <p:nvSpPr>
          <p:cNvPr id="161" name="Title Text"/>
          <p:cNvSpPr txBox="1">
            <a:spLocks noGrp="1"/>
          </p:cNvSpPr>
          <p:nvPr>
            <p:ph type="title"/>
          </p:nvPr>
        </p:nvSpPr>
        <p:spPr>
          <a:xfrm>
            <a:off x="3502023" y="1219202"/>
            <a:ext cx="17352446" cy="6400801"/>
          </a:xfrm>
          <a:prstGeom prst="rect">
            <a:avLst/>
          </a:prstGeom>
        </p:spPr>
        <p:txBody>
          <a:bodyPr lIns="91439" tIns="91439" rIns="91439" bIns="91439" anchor="b"/>
          <a:lstStyle>
            <a:lvl1pPr algn="ctr" defTabSz="914400">
              <a:lnSpc>
                <a:spcPct val="100000"/>
              </a:lnSpc>
              <a:defRPr sz="9600" b="0" cap="all" spc="0">
                <a:gradFill flip="none" rotWithShape="1">
                  <a:gsLst>
                    <a:gs pos="0">
                      <a:srgbClr val="FFFFFF"/>
                    </a:gs>
                    <a:gs pos="100000">
                      <a:srgbClr val="A6A6A6"/>
                    </a:gs>
                  </a:gsLst>
                  <a:lin ang="5580000" scaled="0"/>
                </a:gradFill>
                <a:effectLst>
                  <a:outerShdw blurRad="25400" dist="31750" dir="13200000" rotWithShape="0">
                    <a:srgbClr val="000000">
                      <a:alpha val="25000"/>
                    </a:srgbClr>
                  </a:outerShdw>
                </a:effectLst>
                <a:latin typeface="Century Gothic"/>
                <a:ea typeface="Century Gothic"/>
                <a:cs typeface="Century Gothic"/>
                <a:sym typeface="Century Gothic"/>
              </a:defRPr>
            </a:lvl1pPr>
          </a:lstStyle>
          <a:p>
            <a:r>
              <a:t>Title Text</a:t>
            </a:r>
          </a:p>
        </p:txBody>
      </p:sp>
      <p:sp>
        <p:nvSpPr>
          <p:cNvPr id="162" name="Body Level One…"/>
          <p:cNvSpPr txBox="1">
            <a:spLocks noGrp="1"/>
          </p:cNvSpPr>
          <p:nvPr>
            <p:ph type="body" sz="quarter" idx="1"/>
          </p:nvPr>
        </p:nvSpPr>
        <p:spPr>
          <a:xfrm>
            <a:off x="3502023" y="7772400"/>
            <a:ext cx="17352446" cy="3810000"/>
          </a:xfrm>
          <a:prstGeom prst="rect">
            <a:avLst/>
          </a:prstGeom>
        </p:spPr>
        <p:txBody>
          <a:bodyPr lIns="91439" tIns="91439" rIns="91439" bIns="91439"/>
          <a:lstStyle>
            <a:lvl1pPr marL="0" indent="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1pPr>
            <a:lvl2pPr marL="0" indent="4572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2pPr>
            <a:lvl3pPr marL="0" indent="9144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3pPr>
            <a:lvl4pPr marL="0" indent="13716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4pPr>
            <a:lvl5pPr marL="0" indent="18288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5pPr>
          </a:lstStyle>
          <a:p>
            <a:r>
              <a:t>Body Level One</a:t>
            </a:r>
          </a:p>
          <a:p>
            <a:pPr lvl="1"/>
            <a:r>
              <a:t>Body Level Two</a:t>
            </a:r>
          </a:p>
          <a:p>
            <a:pPr lvl="2"/>
            <a:r>
              <a:t>Body Level Three</a:t>
            </a:r>
          </a:p>
          <a:p>
            <a:pPr lvl="3"/>
            <a:r>
              <a:t>Body Level Four</a:t>
            </a:r>
          </a:p>
          <a:p>
            <a:pPr lvl="4"/>
            <a:r>
              <a:t>Body Level Five</a:t>
            </a:r>
          </a:p>
        </p:txBody>
      </p:sp>
      <p:sp>
        <p:nvSpPr>
          <p:cNvPr id="163" name="Slide Number"/>
          <p:cNvSpPr txBox="1">
            <a:spLocks noGrp="1"/>
          </p:cNvSpPr>
          <p:nvPr>
            <p:ph type="sldNum" sz="quarter" idx="2"/>
          </p:nvPr>
        </p:nvSpPr>
        <p:spPr>
          <a:xfrm>
            <a:off x="21678718" y="11900535"/>
            <a:ext cx="451640" cy="462280"/>
          </a:xfrm>
          <a:prstGeom prst="rect">
            <a:avLst/>
          </a:prstGeom>
        </p:spPr>
        <p:txBody>
          <a:bodyPr lIns="91439" tIns="91439" rIns="91439" bIns="91439" anchor="ctr"/>
          <a:lstStyle>
            <a:lvl1pPr algn="r" defTabSz="914400">
              <a:defRPr b="1">
                <a:solidFill>
                  <a:srgbClr val="BFBFBF"/>
                </a:solidFill>
                <a:effectLst>
                  <a:outerShdw blurRad="50800" dist="38100" dir="2700000" rotWithShape="0">
                    <a:srgbClr val="000000">
                      <a:alpha val="43000"/>
                    </a:srgbClr>
                  </a:outerShdw>
                </a:effectLst>
                <a:latin typeface="Century Gothic"/>
                <a:ea typeface="Century Gothic"/>
                <a:cs typeface="Century Gothic"/>
                <a:sym typeface="Century Gothic"/>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Text">
    <p:bg>
      <p:bgPr>
        <a:solidFill>
          <a:srgbClr val="000000"/>
        </a:solidFill>
        <a:effectLst/>
      </p:bgPr>
    </p:bg>
    <p:spTree>
      <p:nvGrpSpPr>
        <p:cNvPr id="1" name=""/>
        <p:cNvGrpSpPr/>
        <p:nvPr/>
      </p:nvGrpSpPr>
      <p:grpSpPr>
        <a:xfrm>
          <a:off x="0" y="0"/>
          <a:ext cx="0" cy="0"/>
          <a:chOff x="0" y="0"/>
          <a:chExt cx="0" cy="0"/>
        </a:xfrm>
      </p:grpSpPr>
      <p:sp>
        <p:nvSpPr>
          <p:cNvPr id="170" name="Straight Connector 8"/>
          <p:cNvSpPr/>
          <p:nvPr/>
        </p:nvSpPr>
        <p:spPr>
          <a:xfrm>
            <a:off x="237505" y="13300355"/>
            <a:ext cx="22162118" cy="1"/>
          </a:xfrm>
          <a:prstGeom prst="line">
            <a:avLst/>
          </a:prstGeom>
          <a:ln w="12700" cap="rnd">
            <a:solidFill>
              <a:srgbClr val="E9A039"/>
            </a:solidFill>
          </a:ln>
        </p:spPr>
        <p:txBody>
          <a:bodyPr tIns="91439" bIns="91439"/>
          <a:lstStyle/>
          <a:p>
            <a:pPr algn="l" defTabSz="914400">
              <a:defRPr sz="3600">
                <a:solidFill>
                  <a:srgbClr val="FFFFFF"/>
                </a:solidFill>
                <a:latin typeface="Century Gothic"/>
                <a:ea typeface="Century Gothic"/>
                <a:cs typeface="Century Gothic"/>
                <a:sym typeface="Century Gothic"/>
              </a:defRPr>
            </a:pPr>
            <a:endParaRPr/>
          </a:p>
        </p:txBody>
      </p:sp>
      <p:pic>
        <p:nvPicPr>
          <p:cNvPr id="171" name="Picture 9" descr="Picture 9"/>
          <p:cNvPicPr>
            <a:picLocks noChangeAspect="1"/>
          </p:cNvPicPr>
          <p:nvPr/>
        </p:nvPicPr>
        <p:blipFill>
          <a:blip r:embed="rId2"/>
          <a:stretch>
            <a:fillRect/>
          </a:stretch>
        </p:blipFill>
        <p:spPr>
          <a:xfrm>
            <a:off x="22487259" y="11412900"/>
            <a:ext cx="1742713" cy="2057085"/>
          </a:xfrm>
          <a:prstGeom prst="rect">
            <a:avLst/>
          </a:prstGeom>
          <a:ln w="12700">
            <a:miter lim="400000"/>
          </a:ln>
        </p:spPr>
      </p:pic>
      <p:sp>
        <p:nvSpPr>
          <p:cNvPr id="172" name="Title Text"/>
          <p:cNvSpPr txBox="1">
            <a:spLocks noGrp="1"/>
          </p:cNvSpPr>
          <p:nvPr>
            <p:ph type="title"/>
          </p:nvPr>
        </p:nvSpPr>
        <p:spPr>
          <a:xfrm>
            <a:off x="1676400" y="730250"/>
            <a:ext cx="21031200" cy="11851013"/>
          </a:xfrm>
          <a:prstGeom prst="rect">
            <a:avLst/>
          </a:prstGeom>
        </p:spPr>
        <p:txBody>
          <a:bodyPr lIns="91439" tIns="91439" rIns="91439" bIns="91439"/>
          <a:lstStyle>
            <a:lvl1pPr defTabSz="914400">
              <a:lnSpc>
                <a:spcPct val="100000"/>
              </a:lnSpc>
              <a:defRPr sz="12000" cap="all" spc="0">
                <a:gradFill flip="none" rotWithShape="1">
                  <a:gsLst>
                    <a:gs pos="0">
                      <a:srgbClr val="FFFFFF"/>
                    </a:gs>
                    <a:gs pos="100000">
                      <a:srgbClr val="A6A6A6"/>
                    </a:gs>
                  </a:gsLst>
                  <a:lin ang="5580000" scaled="0"/>
                </a:gradFill>
                <a:effectLst>
                  <a:outerShdw blurRad="25400" dist="38100" dir="14040000" rotWithShape="0">
                    <a:srgbClr val="000000">
                      <a:alpha val="25000"/>
                    </a:srgbClr>
                  </a:outerShdw>
                </a:effectLst>
                <a:latin typeface="Arial"/>
                <a:ea typeface="Arial"/>
                <a:cs typeface="Arial"/>
                <a:sym typeface="Arial"/>
              </a:defRPr>
            </a:lvl1pPr>
          </a:lstStyle>
          <a:p>
            <a:r>
              <a:t>Title Text</a:t>
            </a:r>
          </a:p>
        </p:txBody>
      </p:sp>
      <p:sp>
        <p:nvSpPr>
          <p:cNvPr id="173" name="Slide Number"/>
          <p:cNvSpPr txBox="1">
            <a:spLocks noGrp="1"/>
          </p:cNvSpPr>
          <p:nvPr>
            <p:ph type="sldNum" sz="quarter" idx="2"/>
          </p:nvPr>
        </p:nvSpPr>
        <p:spPr>
          <a:xfrm>
            <a:off x="11785600" y="12344400"/>
            <a:ext cx="5689600" cy="736601"/>
          </a:xfrm>
          <a:prstGeom prst="rect">
            <a:avLst/>
          </a:prstGeom>
        </p:spPr>
        <p:txBody>
          <a:bodyPr lIns="91439" tIns="91439" rIns="91439" bIns="91439" anchor="ctr"/>
          <a:lstStyle>
            <a:lvl1pPr algn="r" defTabSz="914400">
              <a:defRPr b="1">
                <a:solidFill>
                  <a:srgbClr val="BFBFBF"/>
                </a:solidFill>
                <a:effectLst>
                  <a:outerShdw blurRad="50800" dist="38100" dir="2700000" rotWithShape="0">
                    <a:srgbClr val="000000">
                      <a:alpha val="43000"/>
                    </a:srgbClr>
                  </a:outerShdw>
                </a:effectLst>
                <a:latin typeface="Century Gothic"/>
                <a:ea typeface="Century Gothic"/>
                <a:cs typeface="Century Gothic"/>
                <a:sym typeface="Century Gothic"/>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bg>
      <p:bgPr>
        <a:solidFill>
          <a:srgbClr val="000000"/>
        </a:solidFill>
        <a:effectLst/>
      </p:bgPr>
    </p:bg>
    <p:spTree>
      <p:nvGrpSpPr>
        <p:cNvPr id="1" name=""/>
        <p:cNvGrpSpPr/>
        <p:nvPr/>
      </p:nvGrpSpPr>
      <p:grpSpPr>
        <a:xfrm>
          <a:off x="0" y="0"/>
          <a:ext cx="0" cy="0"/>
          <a:chOff x="0" y="0"/>
          <a:chExt cx="0" cy="0"/>
        </a:xfrm>
      </p:grpSpPr>
      <p:sp>
        <p:nvSpPr>
          <p:cNvPr id="180" name="Straight Connector 8"/>
          <p:cNvSpPr/>
          <p:nvPr/>
        </p:nvSpPr>
        <p:spPr>
          <a:xfrm>
            <a:off x="237505" y="13300355"/>
            <a:ext cx="22162118" cy="1"/>
          </a:xfrm>
          <a:prstGeom prst="line">
            <a:avLst/>
          </a:prstGeom>
          <a:ln w="12700" cap="rnd">
            <a:solidFill>
              <a:srgbClr val="E9A039"/>
            </a:solidFill>
          </a:ln>
        </p:spPr>
        <p:txBody>
          <a:bodyPr tIns="91439" bIns="91439"/>
          <a:lstStyle/>
          <a:p>
            <a:pPr algn="l" defTabSz="914400">
              <a:defRPr sz="3600">
                <a:solidFill>
                  <a:srgbClr val="FFFFFF"/>
                </a:solidFill>
                <a:latin typeface="Century Gothic"/>
                <a:ea typeface="Century Gothic"/>
                <a:cs typeface="Century Gothic"/>
                <a:sym typeface="Century Gothic"/>
              </a:defRPr>
            </a:pPr>
            <a:endParaRPr/>
          </a:p>
        </p:txBody>
      </p:sp>
      <p:pic>
        <p:nvPicPr>
          <p:cNvPr id="181" name="Picture 9" descr="Picture 9"/>
          <p:cNvPicPr>
            <a:picLocks noChangeAspect="1"/>
          </p:cNvPicPr>
          <p:nvPr/>
        </p:nvPicPr>
        <p:blipFill>
          <a:blip r:embed="rId2"/>
          <a:stretch>
            <a:fillRect/>
          </a:stretch>
        </p:blipFill>
        <p:spPr>
          <a:xfrm>
            <a:off x="22487259" y="11412900"/>
            <a:ext cx="1742713" cy="2057085"/>
          </a:xfrm>
          <a:prstGeom prst="rect">
            <a:avLst/>
          </a:prstGeom>
          <a:ln w="12700">
            <a:miter lim="400000"/>
          </a:ln>
        </p:spPr>
      </p:pic>
      <p:sp>
        <p:nvSpPr>
          <p:cNvPr id="182" name="Title Text"/>
          <p:cNvSpPr txBox="1">
            <a:spLocks noGrp="1"/>
          </p:cNvSpPr>
          <p:nvPr>
            <p:ph type="title"/>
          </p:nvPr>
        </p:nvSpPr>
        <p:spPr>
          <a:xfrm>
            <a:off x="3502023" y="1219202"/>
            <a:ext cx="17352446" cy="6400801"/>
          </a:xfrm>
          <a:prstGeom prst="rect">
            <a:avLst/>
          </a:prstGeom>
        </p:spPr>
        <p:txBody>
          <a:bodyPr lIns="91439" tIns="91439" rIns="91439" bIns="91439" anchor="b"/>
          <a:lstStyle>
            <a:lvl1pPr algn="ctr" defTabSz="914400">
              <a:lnSpc>
                <a:spcPct val="100000"/>
              </a:lnSpc>
              <a:defRPr sz="9600" b="0" cap="all" spc="0">
                <a:gradFill flip="none" rotWithShape="1">
                  <a:gsLst>
                    <a:gs pos="0">
                      <a:srgbClr val="FFFFFF"/>
                    </a:gs>
                    <a:gs pos="100000">
                      <a:srgbClr val="A6A6A6"/>
                    </a:gs>
                  </a:gsLst>
                  <a:lin ang="5580000" scaled="0"/>
                </a:gradFill>
                <a:effectLst>
                  <a:outerShdw blurRad="25400" dist="31750" dir="13200000" rotWithShape="0">
                    <a:srgbClr val="000000">
                      <a:alpha val="25000"/>
                    </a:srgbClr>
                  </a:outerShdw>
                </a:effectLst>
                <a:latin typeface="Century Gothic"/>
                <a:ea typeface="Century Gothic"/>
                <a:cs typeface="Century Gothic"/>
                <a:sym typeface="Century Gothic"/>
              </a:defRPr>
            </a:lvl1pPr>
          </a:lstStyle>
          <a:p>
            <a:r>
              <a:t>Title Text</a:t>
            </a:r>
          </a:p>
        </p:txBody>
      </p:sp>
      <p:sp>
        <p:nvSpPr>
          <p:cNvPr id="183" name="Body Level One…"/>
          <p:cNvSpPr txBox="1">
            <a:spLocks noGrp="1"/>
          </p:cNvSpPr>
          <p:nvPr>
            <p:ph type="body" sz="quarter" idx="1"/>
          </p:nvPr>
        </p:nvSpPr>
        <p:spPr>
          <a:xfrm>
            <a:off x="3502023" y="7772400"/>
            <a:ext cx="17352446" cy="3810000"/>
          </a:xfrm>
          <a:prstGeom prst="rect">
            <a:avLst/>
          </a:prstGeom>
        </p:spPr>
        <p:txBody>
          <a:bodyPr lIns="91439" tIns="91439" rIns="91439" bIns="91439"/>
          <a:lstStyle>
            <a:lvl1pPr marL="0" indent="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1pPr>
            <a:lvl2pPr marL="0" indent="4572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2pPr>
            <a:lvl3pPr marL="0" indent="9144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3pPr>
            <a:lvl4pPr marL="0" indent="13716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4pPr>
            <a:lvl5pPr marL="0" indent="1828800" algn="ctr" defTabSz="914400">
              <a:lnSpc>
                <a:spcPct val="100000"/>
              </a:lnSpc>
              <a:spcBef>
                <a:spcPts val="1200"/>
              </a:spcBef>
              <a:buSzTx/>
              <a:buNone/>
              <a:defRPr sz="4200" cap="small">
                <a:gradFill flip="none" rotWithShape="1">
                  <a:gsLst>
                    <a:gs pos="0">
                      <a:srgbClr val="FFFFFF"/>
                    </a:gs>
                    <a:gs pos="100000">
                      <a:srgbClr val="BFBFBF"/>
                    </a:gs>
                  </a:gsLst>
                  <a:lin ang="5400000" scaled="0"/>
                </a:gradFill>
                <a:effectLst>
                  <a:outerShdw blurRad="50800" dist="12700" dir="13860000" rotWithShape="0">
                    <a:srgbClr val="000000">
                      <a:alpha val="20000"/>
                    </a:srgbClr>
                  </a:outerShdw>
                </a:effectLst>
                <a:latin typeface="Century Gothic"/>
                <a:ea typeface="Century Gothic"/>
                <a:cs typeface="Century Gothic"/>
                <a:sym typeface="Century Gothic"/>
              </a:defRPr>
            </a:lvl5pPr>
          </a:lstStyle>
          <a:p>
            <a:r>
              <a:t>Body Level One</a:t>
            </a:r>
          </a:p>
          <a:p>
            <a:pPr lvl="1"/>
            <a:r>
              <a:t>Body Level Two</a:t>
            </a:r>
          </a:p>
          <a:p>
            <a:pPr lvl="2"/>
            <a:r>
              <a:t>Body Level Three</a:t>
            </a:r>
          </a:p>
          <a:p>
            <a:pPr lvl="3"/>
            <a:r>
              <a:t>Body Level Four</a:t>
            </a:r>
          </a:p>
          <a:p>
            <a:pPr lvl="4"/>
            <a:r>
              <a:t>Body Level Five</a:t>
            </a:r>
          </a:p>
        </p:txBody>
      </p:sp>
      <p:sp>
        <p:nvSpPr>
          <p:cNvPr id="184" name="Slide Number"/>
          <p:cNvSpPr txBox="1">
            <a:spLocks noGrp="1"/>
          </p:cNvSpPr>
          <p:nvPr>
            <p:ph type="sldNum" sz="quarter" idx="2"/>
          </p:nvPr>
        </p:nvSpPr>
        <p:spPr>
          <a:xfrm>
            <a:off x="21678718" y="11900535"/>
            <a:ext cx="451640" cy="462280"/>
          </a:xfrm>
          <a:prstGeom prst="rect">
            <a:avLst/>
          </a:prstGeom>
        </p:spPr>
        <p:txBody>
          <a:bodyPr lIns="91439" tIns="91439" rIns="91439" bIns="91439" anchor="ctr"/>
          <a:lstStyle>
            <a:lvl1pPr algn="r" defTabSz="914400">
              <a:defRPr b="1">
                <a:solidFill>
                  <a:srgbClr val="BFBFBF"/>
                </a:solidFill>
                <a:effectLst>
                  <a:outerShdw blurRad="50800" dist="38100" dir="2700000" rotWithShape="0">
                    <a:srgbClr val="000000">
                      <a:alpha val="43000"/>
                    </a:srgbClr>
                  </a:outerShdw>
                </a:effectLst>
                <a:latin typeface="Century Gothic"/>
                <a:ea typeface="Century Gothic"/>
                <a:cs typeface="Century Gothic"/>
                <a:sym typeface="Century Gothic"/>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Photo">
    <p:bg>
      <p:bgPr>
        <a:solidFill>
          <a:srgbClr val="FFFFFF"/>
        </a:solidFill>
        <a:effectLst/>
      </p:bgPr>
    </p:bg>
    <p:spTree>
      <p:nvGrpSpPr>
        <p:cNvPr id="1" name=""/>
        <p:cNvGrpSpPr/>
        <p:nvPr/>
      </p:nvGrpSpPr>
      <p:grpSpPr>
        <a:xfrm>
          <a:off x="0" y="0"/>
          <a:ext cx="0" cy="0"/>
          <a:chOff x="0" y="0"/>
          <a:chExt cx="0" cy="0"/>
        </a:xfrm>
      </p:grpSpPr>
      <p:sp>
        <p:nvSpPr>
          <p:cNvPr id="21" name="View from inside a stone structure, looking out toward stairs and a clear, blue sky"/>
          <p:cNvSpPr>
            <a:spLocks noGrp="1"/>
          </p:cNvSpPr>
          <p:nvPr>
            <p:ph type="pic" idx="21"/>
          </p:nvPr>
        </p:nvSpPr>
        <p:spPr>
          <a:xfrm>
            <a:off x="0" y="-1270000"/>
            <a:ext cx="24384000" cy="16272934"/>
          </a:xfrm>
          <a:prstGeom prst="rect">
            <a:avLst/>
          </a:prstGeom>
        </p:spPr>
        <p:txBody>
          <a:bodyPr lIns="91439" tIns="45719" rIns="91439" bIns="45719">
            <a:noAutofit/>
          </a:bodyPr>
          <a:lstStyle/>
          <a:p>
            <a:endParaRPr/>
          </a:p>
        </p:txBody>
      </p:sp>
      <p:sp>
        <p:nvSpPr>
          <p:cNvPr id="22" name="Presentation Title"/>
          <p:cNvSpPr txBox="1">
            <a:spLocks noGrp="1"/>
          </p:cNvSpPr>
          <p:nvPr>
            <p:ph type="title" hasCustomPrompt="1"/>
          </p:nvPr>
        </p:nvSpPr>
        <p:spPr>
          <a:xfrm>
            <a:off x="1206500" y="7124700"/>
            <a:ext cx="21971000" cy="4648200"/>
          </a:xfrm>
          <a:prstGeom prst="rect">
            <a:avLst/>
          </a:prstGeom>
        </p:spPr>
        <p:txBody>
          <a:bodyPr anchor="b"/>
          <a:lstStyle>
            <a:lvl1pPr>
              <a:defRPr sz="11600" spc="-232"/>
            </a:lvl1pPr>
          </a:lstStyle>
          <a:p>
            <a:r>
              <a:t>Presentation Title</a:t>
            </a:r>
          </a:p>
        </p:txBody>
      </p:sp>
      <p:sp>
        <p:nvSpPr>
          <p:cNvPr id="23" name="Author and Date"/>
          <p:cNvSpPr txBox="1">
            <a:spLocks noGrp="1"/>
          </p:cNvSpPr>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sz="3600" b="1"/>
            </a:lvl1pPr>
          </a:lstStyle>
          <a:p>
            <a:r>
              <a:t>Author and Date</a:t>
            </a:r>
          </a:p>
        </p:txBody>
      </p:sp>
      <p:sp>
        <p:nvSpPr>
          <p:cNvPr id="24" name="Body Level One…"/>
          <p:cNvSpPr txBox="1">
            <a:spLocks noGrp="1"/>
          </p:cNvSpPr>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Photo Alt">
    <p:spTree>
      <p:nvGrpSpPr>
        <p:cNvPr id="1" name=""/>
        <p:cNvGrpSpPr/>
        <p:nvPr/>
      </p:nvGrpSpPr>
      <p:grpSpPr>
        <a:xfrm>
          <a:off x="0" y="0"/>
          <a:ext cx="0" cy="0"/>
          <a:chOff x="0" y="0"/>
          <a:chExt cx="0" cy="0"/>
        </a:xfrm>
      </p:grpSpPr>
      <p:sp>
        <p:nvSpPr>
          <p:cNvPr id="32" name="A modern white building with glass panels against a clear, blue sky"/>
          <p:cNvSpPr>
            <a:spLocks noGrp="1"/>
          </p:cNvSpPr>
          <p:nvPr>
            <p:ph type="pic" idx="21"/>
          </p:nvPr>
        </p:nvSpPr>
        <p:spPr>
          <a:xfrm>
            <a:off x="9271000" y="1270000"/>
            <a:ext cx="16764000" cy="11176000"/>
          </a:xfrm>
          <a:prstGeom prst="rect">
            <a:avLst/>
          </a:prstGeom>
        </p:spPr>
        <p:txBody>
          <a:bodyPr lIns="91439" tIns="45719" rIns="91439" bIns="45719">
            <a:noAutofit/>
          </a:bodyPr>
          <a:lstStyle/>
          <a:p>
            <a:endParaRPr/>
          </a:p>
        </p:txBody>
      </p:sp>
      <p:sp>
        <p:nvSpPr>
          <p:cNvPr id="33"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4"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5"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52" name="Body Level One…"/>
          <p:cNvSpPr txBox="1">
            <a:spLocks noGrp="1"/>
          </p:cNvSpPr>
          <p:nvPr>
            <p:ph type="body" idx="1" hasCustomPrompt="1"/>
          </p:nvPr>
        </p:nvSpPr>
        <p:spPr>
          <a:prstGeom prst="rect">
            <a:avLst/>
          </a:prstGeom>
        </p:spPr>
        <p:txBody>
          <a:bodyPr numCol="2" spcCol="1098550"/>
          <a:lstStyle/>
          <a:p>
            <a:r>
              <a:t>Slide bullet text</a:t>
            </a:r>
          </a:p>
          <a:p>
            <a:pPr lvl="1"/>
            <a:endParaRPr/>
          </a:p>
          <a:p>
            <a:pPr lvl="2"/>
            <a:endParaRPr/>
          </a:p>
          <a:p>
            <a:pPr lvl="3"/>
            <a:endParaRPr/>
          </a:p>
          <a:p>
            <a:pPr lvl="4"/>
            <a:endParaRPr/>
          </a:p>
        </p:txBody>
      </p:sp>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0" name="Slide Subtitle"/>
          <p:cNvSpPr txBox="1">
            <a:spLocks noGrp="1"/>
          </p:cNvSpPr>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61"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62" name="Small section of a modern shell bridge in Qingdao, Shandong, China with a partly cloudy sky above"/>
          <p:cNvSpPr>
            <a:spLocks noGrp="1"/>
          </p:cNvSpPr>
          <p:nvPr>
            <p:ph type="pic" idx="22"/>
          </p:nvPr>
        </p:nvSpPr>
        <p:spPr>
          <a:xfrm>
            <a:off x="9271000" y="1263848"/>
            <a:ext cx="16773843" cy="11188205"/>
          </a:xfrm>
          <a:prstGeom prst="rect">
            <a:avLst/>
          </a:prstGeom>
        </p:spPr>
        <p:txBody>
          <a:bodyPr lIns="91439" tIns="45719" rIns="91439" bIns="45719">
            <a:noAutofit/>
          </a:bodyPr>
          <a:lstStyle/>
          <a:p>
            <a:endParaRPr/>
          </a:p>
        </p:txBody>
      </p:sp>
      <p:sp>
        <p:nvSpPr>
          <p:cNvPr id="63" name="Slide Title"/>
          <p:cNvSpPr txBox="1">
            <a:spLocks noGrp="1"/>
          </p:cNvSpPr>
          <p:nvPr>
            <p:ph type="title" hasCustomPrompt="1"/>
          </p:nvPr>
        </p:nvSpPr>
        <p:spPr>
          <a:xfrm>
            <a:off x="1206500" y="1079500"/>
            <a:ext cx="9779000" cy="1435100"/>
          </a:xfrm>
          <a:prstGeom prst="rect">
            <a:avLst/>
          </a:prstGeom>
        </p:spPr>
        <p:txBody>
          <a:bodyPr/>
          <a:lstStyle/>
          <a:p>
            <a:r>
              <a:t>Slide Title</a:t>
            </a: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Section">
    <p:spTree>
      <p:nvGrpSpPr>
        <p:cNvPr id="1" name=""/>
        <p:cNvGrpSpPr/>
        <p:nvPr/>
      </p:nvGrpSpPr>
      <p:grpSpPr>
        <a:xfrm>
          <a:off x="0" y="0"/>
          <a:ext cx="0" cy="0"/>
          <a:chOff x="0" y="0"/>
          <a:chExt cx="0" cy="0"/>
        </a:xfrm>
      </p:grpSpPr>
      <p:sp>
        <p:nvSpPr>
          <p:cNvPr id="71" name="Section Title"/>
          <p:cNvSpPr txBox="1">
            <a:spLocks noGrp="1"/>
          </p:cNvSpPr>
          <p:nvPr>
            <p:ph type="title" hasCustomPrompt="1"/>
          </p:nvPr>
        </p:nvSpPr>
        <p:spPr>
          <a:xfrm>
            <a:off x="1206496" y="4533900"/>
            <a:ext cx="21971004" cy="4648200"/>
          </a:xfrm>
          <a:prstGeom prst="rect">
            <a:avLst/>
          </a:prstGeom>
        </p:spPr>
        <p:txBody>
          <a:bodyPr anchor="ctr"/>
          <a:lstStyle>
            <a:lvl1pPr>
              <a:defRPr sz="11600" b="0" spc="-232">
                <a:latin typeface="Helvetica Neue Medium"/>
                <a:ea typeface="Helvetica Neue Medium"/>
                <a:cs typeface="Helvetica Neue Medium"/>
                <a:sym typeface="Helvetica Neue Medium"/>
              </a:defRPr>
            </a:lvl1pPr>
          </a:lstStyle>
          <a:p>
            <a:r>
              <a:t>Section Title</a:t>
            </a:r>
          </a:p>
        </p:txBody>
      </p:sp>
      <p:sp>
        <p:nvSpPr>
          <p:cNvPr id="72"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79" name="Slide Title"/>
          <p:cNvSpPr txBox="1">
            <a:spLocks noGrp="1"/>
          </p:cNvSpPr>
          <p:nvPr>
            <p:ph type="title" hasCustomPrompt="1"/>
          </p:nvPr>
        </p:nvSpPr>
        <p:spPr>
          <a:xfrm>
            <a:off x="1206500" y="1079500"/>
            <a:ext cx="21971000" cy="1434949"/>
          </a:xfrm>
          <a:prstGeom prst="rect">
            <a:avLst/>
          </a:prstGeom>
        </p:spPr>
        <p:txBody>
          <a:bodyPr/>
          <a:lstStyle/>
          <a:p>
            <a:r>
              <a:t>Slide Title</a:t>
            </a:r>
          </a:p>
        </p:txBody>
      </p:sp>
      <p:sp>
        <p:nvSpPr>
          <p:cNvPr id="80" name="Slide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 Title"/>
          <p:cNvSpPr txBox="1">
            <a:spLocks noGrp="1"/>
          </p:cNvSpPr>
          <p:nvPr>
            <p:ph type="title" hasCustomPrompt="1"/>
          </p:nvPr>
        </p:nvSpPr>
        <p:spPr>
          <a:xfrm>
            <a:off x="1206500" y="1079500"/>
            <a:ext cx="21971000" cy="1435100"/>
          </a:xfrm>
          <a:prstGeom prst="rect">
            <a:avLst/>
          </a:prstGeom>
        </p:spPr>
        <p:txBody>
          <a:bodyPr/>
          <a:lstStyle/>
          <a:p>
            <a:r>
              <a:t>Agenda Title</a:t>
            </a:r>
          </a:p>
        </p:txBody>
      </p:sp>
      <p:sp>
        <p:nvSpPr>
          <p:cNvPr id="89" name="Agenda Subtitle"/>
          <p:cNvSpPr txBox="1">
            <a:spLocks noGrp="1"/>
          </p:cNvSpPr>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sz="5500" b="1"/>
            </a:lvl1pPr>
          </a:lstStyle>
          <a:p>
            <a:r>
              <a:t>Agenda Subtitle</a:t>
            </a:r>
          </a:p>
        </p:txBody>
      </p:sp>
      <p:sp>
        <p:nvSpPr>
          <p:cNvPr id="90" name="Body Level One…"/>
          <p:cNvSpPr txBox="1">
            <a:spLocks noGrp="1"/>
          </p:cNvSpPr>
          <p:nvPr>
            <p:ph type="body" idx="1" hasCustomPrompt="1"/>
          </p:nvPr>
        </p:nvSpPr>
        <p:spPr>
          <a:prstGeom prst="rect">
            <a:avLst/>
          </a:prstGeom>
        </p:spPr>
        <p:txBody>
          <a:bodyPr/>
          <a:lstStyle>
            <a:lvl1pPr marL="0" indent="0" defTabSz="825500">
              <a:lnSpc>
                <a:spcPct val="100000"/>
              </a:lnSpc>
              <a:spcBef>
                <a:spcPts val="1800"/>
              </a:spcBef>
              <a:buSzTx/>
              <a:buNone/>
              <a:defRPr sz="5500" spc="-55"/>
            </a:lvl1pPr>
            <a:lvl2pPr marL="0" indent="457200" defTabSz="825500">
              <a:lnSpc>
                <a:spcPct val="100000"/>
              </a:lnSpc>
              <a:spcBef>
                <a:spcPts val="1800"/>
              </a:spcBef>
              <a:buSzTx/>
              <a:buNone/>
              <a:defRPr sz="5500" spc="-55"/>
            </a:lvl2pPr>
            <a:lvl3pPr marL="0" indent="914400" defTabSz="825500">
              <a:lnSpc>
                <a:spcPct val="100000"/>
              </a:lnSpc>
              <a:spcBef>
                <a:spcPts val="1800"/>
              </a:spcBef>
              <a:buSzTx/>
              <a:buNone/>
              <a:defRPr sz="5500" spc="-55"/>
            </a:lvl3pPr>
            <a:lvl4pPr marL="0" indent="1371600" defTabSz="825500">
              <a:lnSpc>
                <a:spcPct val="100000"/>
              </a:lnSpc>
              <a:spcBef>
                <a:spcPts val="1800"/>
              </a:spcBef>
              <a:buSzTx/>
              <a:buNone/>
              <a:defRPr sz="5500" spc="-55"/>
            </a:lvl4pPr>
            <a:lvl5pPr marL="0" indent="1828800" defTabSz="825500">
              <a:lnSpc>
                <a:spcPct val="100000"/>
              </a:lnSpc>
              <a:spcBef>
                <a:spcPts val="1800"/>
              </a:spcBef>
              <a:buSzTx/>
              <a:buNone/>
              <a:defRPr sz="5500" spc="-55"/>
            </a:lvl5pPr>
          </a:lstStyle>
          <a:p>
            <a:r>
              <a:t>Agenda Topics</a:t>
            </a:r>
          </a:p>
          <a:p>
            <a:pPr lvl="1"/>
            <a:endParaRPr/>
          </a:p>
          <a:p>
            <a:pPr lvl="2"/>
            <a:endParaRPr/>
          </a:p>
          <a:p>
            <a:pPr lvl="3"/>
            <a:endParaRPr/>
          </a:p>
          <a:p>
            <a:pPr lvl="4"/>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0"/>
          <a:srcRect/>
          <a:stretch>
            <a:fillRect/>
          </a:stretch>
        </a:blip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 id="2147483666" r:id="rId17"/>
    <p:sldLayoutId id="2147483667" r:id="rId18"/>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HE KING’S MESSENGER”…"/>
          <p:cNvSpPr txBox="1">
            <a:spLocks noGrp="1"/>
          </p:cNvSpPr>
          <p:nvPr>
            <p:ph type="body" idx="1"/>
          </p:nvPr>
        </p:nvSpPr>
        <p:spPr>
          <a:xfrm>
            <a:off x="318428" y="247430"/>
            <a:ext cx="23747144" cy="13070397"/>
          </a:xfrm>
          <a:prstGeom prst="rect">
            <a:avLst/>
          </a:prstGeom>
        </p:spPr>
        <p:txBody>
          <a:bodyPr numCol="1" spcCol="38100">
            <a:normAutofit lnSpcReduction="10000"/>
          </a:bodyPr>
          <a:lstStyle/>
          <a:p>
            <a:pPr marL="0" indent="0" defTabSz="2365188">
              <a:lnSpc>
                <a:spcPct val="150000"/>
              </a:lnSpc>
              <a:spcBef>
                <a:spcPts val="4300"/>
              </a:spcBef>
              <a:buSzTx/>
              <a:buNone/>
              <a:defRPr sz="7760" b="1" u="sng">
                <a:latin typeface="Times New Roman"/>
                <a:ea typeface="Times New Roman"/>
                <a:cs typeface="Times New Roman"/>
                <a:sym typeface="Times New Roman"/>
              </a:defRPr>
            </a:pPr>
            <a:r>
              <a:t>“THE KING’S MESSENGER”</a:t>
            </a:r>
          </a:p>
          <a:p>
            <a:pPr marL="615949" indent="-615949" defTabSz="2365188">
              <a:lnSpc>
                <a:spcPct val="150000"/>
              </a:lnSpc>
              <a:spcBef>
                <a:spcPts val="4300"/>
              </a:spcBef>
              <a:defRPr sz="7760">
                <a:latin typeface="Times New Roman"/>
                <a:ea typeface="Times New Roman"/>
                <a:cs typeface="Times New Roman"/>
                <a:sym typeface="Times New Roman"/>
              </a:defRPr>
            </a:pPr>
            <a:r>
              <a:t>Read Mark 1:1-8</a:t>
            </a:r>
          </a:p>
          <a:p>
            <a:pPr marL="0" indent="0" defTabSz="2365188">
              <a:lnSpc>
                <a:spcPct val="150000"/>
              </a:lnSpc>
              <a:spcBef>
                <a:spcPts val="4300"/>
              </a:spcBef>
              <a:buSzTx/>
              <a:buNone/>
              <a:defRPr sz="7760">
                <a:latin typeface="Times New Roman"/>
                <a:ea typeface="Times New Roman"/>
                <a:cs typeface="Times New Roman"/>
                <a:sym typeface="Times New Roman"/>
              </a:defRPr>
            </a:pPr>
            <a:endParaRPr/>
          </a:p>
          <a:p>
            <a:pPr marL="0" indent="0" defTabSz="2365188">
              <a:lnSpc>
                <a:spcPct val="100000"/>
              </a:lnSpc>
              <a:spcBef>
                <a:spcPts val="4300"/>
              </a:spcBef>
              <a:buSzTx/>
              <a:buNone/>
              <a:defRPr sz="7760">
                <a:latin typeface="Times New Roman"/>
                <a:ea typeface="Times New Roman"/>
                <a:cs typeface="Times New Roman"/>
                <a:sym typeface="Times New Roman"/>
              </a:defRPr>
            </a:pPr>
            <a:r>
              <a:t>3 Notable information about this messenger.</a:t>
            </a:r>
          </a:p>
          <a:p>
            <a:pPr marL="0" indent="0" defTabSz="2365188">
              <a:lnSpc>
                <a:spcPct val="100000"/>
              </a:lnSpc>
              <a:spcBef>
                <a:spcPts val="4300"/>
              </a:spcBef>
              <a:buSzTx/>
              <a:buNone/>
              <a:defRPr sz="7760">
                <a:latin typeface="Times New Roman"/>
                <a:ea typeface="Times New Roman"/>
                <a:cs typeface="Times New Roman"/>
                <a:sym typeface="Times New Roman"/>
              </a:defRPr>
            </a:pPr>
            <a:r>
              <a:t>1. The </a:t>
            </a:r>
            <a:r>
              <a:rPr b="1" i="1" u="sng"/>
              <a:t>prophecy</a:t>
            </a:r>
            <a:r>
              <a:t> about the messenger.</a:t>
            </a:r>
          </a:p>
          <a:p>
            <a:pPr marL="0" indent="0" defTabSz="2365188">
              <a:lnSpc>
                <a:spcPct val="100000"/>
              </a:lnSpc>
              <a:spcBef>
                <a:spcPts val="4300"/>
              </a:spcBef>
              <a:buSzTx/>
              <a:buNone/>
              <a:defRPr sz="7760">
                <a:latin typeface="Times New Roman"/>
                <a:ea typeface="Times New Roman"/>
                <a:cs typeface="Times New Roman"/>
                <a:sym typeface="Times New Roman"/>
              </a:defRPr>
            </a:pPr>
            <a:r>
              <a:t>2. The </a:t>
            </a:r>
            <a:r>
              <a:rPr b="1" i="1" u="sng"/>
              <a:t>preaching</a:t>
            </a:r>
            <a:r>
              <a:t> of the messenger.</a:t>
            </a:r>
          </a:p>
          <a:p>
            <a:pPr marL="0" indent="0" defTabSz="2365188">
              <a:lnSpc>
                <a:spcPct val="100000"/>
              </a:lnSpc>
              <a:spcBef>
                <a:spcPts val="4300"/>
              </a:spcBef>
              <a:buSzTx/>
              <a:buNone/>
              <a:defRPr sz="7760">
                <a:latin typeface="Times New Roman"/>
                <a:ea typeface="Times New Roman"/>
                <a:cs typeface="Times New Roman"/>
                <a:sym typeface="Times New Roman"/>
              </a:defRPr>
            </a:pPr>
            <a:r>
              <a:t>3. The </a:t>
            </a:r>
            <a:r>
              <a:rPr b="1" i="1" u="sng"/>
              <a:t>profile/person</a:t>
            </a:r>
            <a:r>
              <a:t> of the messenger.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iterate>
                                    <p:tmAbs val="0"/>
                                  </p:iterate>
                                  <p:childTnLst>
                                    <p:set>
                                      <p:cBhvr>
                                        <p:cTn id="28" fill="hold"/>
                                        <p:tgtEl>
                                          <p:spTgt spid="19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iterate>
                                    <p:tmAbs val="0"/>
                                  </p:iterate>
                                  <p:childTnLst>
                                    <p:set>
                                      <p:cBhvr>
                                        <p:cTn id="32"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1" build="p" bldLvl="5"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The Prophecy/Prediction about the Messenger (2-3)…"/>
          <p:cNvSpPr txBox="1">
            <a:spLocks noGrp="1"/>
          </p:cNvSpPr>
          <p:nvPr>
            <p:ph type="body" idx="1"/>
          </p:nvPr>
        </p:nvSpPr>
        <p:spPr>
          <a:xfrm>
            <a:off x="318428" y="470042"/>
            <a:ext cx="23747144" cy="12775916"/>
          </a:xfrm>
          <a:prstGeom prst="rect">
            <a:avLst/>
          </a:prstGeom>
        </p:spPr>
        <p:txBody>
          <a:bodyPr numCol="1" spcCol="38100">
            <a:normAutofit lnSpcReduction="10000"/>
          </a:bodyPr>
          <a:lstStyle/>
          <a:p>
            <a:pPr marL="0" indent="0" algn="just" defTabSz="425195">
              <a:lnSpc>
                <a:spcPct val="120000"/>
              </a:lnSpc>
              <a:spcBef>
                <a:spcPts val="1400"/>
              </a:spcBef>
              <a:buSzTx/>
              <a:buNone/>
              <a:defRPr sz="7440">
                <a:solidFill>
                  <a:srgbClr val="001320"/>
                </a:solidFill>
                <a:latin typeface="Times New Roman"/>
                <a:ea typeface="Times New Roman"/>
                <a:cs typeface="Times New Roman"/>
                <a:sym typeface="Times New Roman"/>
              </a:defRPr>
            </a:pPr>
            <a:r>
              <a:rPr b="1" u="sng" dirty="0"/>
              <a:t>The Prophecy/Prediction about the Messenger</a:t>
            </a:r>
            <a:r>
              <a:rPr dirty="0"/>
              <a:t> (2-3)</a:t>
            </a:r>
          </a:p>
          <a:p>
            <a:pPr marL="328560" lvl="2" indent="-115962" algn="just" defTabSz="425195">
              <a:lnSpc>
                <a:spcPct val="120000"/>
              </a:lnSpc>
              <a:spcBef>
                <a:spcPts val="1400"/>
              </a:spcBef>
              <a:buSzPct val="100000"/>
              <a:defRPr sz="7440">
                <a:solidFill>
                  <a:srgbClr val="001320"/>
                </a:solidFill>
                <a:latin typeface="Times New Roman"/>
                <a:ea typeface="Times New Roman"/>
                <a:cs typeface="Times New Roman"/>
                <a:sym typeface="Times New Roman"/>
              </a:defRPr>
            </a:pPr>
            <a:r>
              <a:rPr dirty="0"/>
              <a:t>Brethren, the coming of the Messiah was not a “spur of the moment” idea of God. It was a definite plan, formed before the ages, fulfilled at the right time. The coming of Christ is an event that has a clear purpose. (</a:t>
            </a:r>
            <a:r>
              <a:rPr dirty="0">
                <a:solidFill>
                  <a:schemeClr val="accent3">
                    <a:hueOff val="362282"/>
                    <a:satOff val="31803"/>
                    <a:lumOff val="-18242"/>
                  </a:schemeClr>
                </a:solidFill>
              </a:rPr>
              <a:t>Acts 2:23, Galatians 4:4-6</a:t>
            </a:r>
            <a:r>
              <a:rPr dirty="0"/>
              <a:t>)</a:t>
            </a:r>
          </a:p>
          <a:p>
            <a:pPr marL="328560" lvl="2" indent="-115962" algn="just" defTabSz="425195">
              <a:lnSpc>
                <a:spcPct val="120000"/>
              </a:lnSpc>
              <a:spcBef>
                <a:spcPts val="1400"/>
              </a:spcBef>
              <a:buSzPct val="100000"/>
              <a:defRPr sz="7440">
                <a:solidFill>
                  <a:srgbClr val="001320"/>
                </a:solidFill>
                <a:latin typeface="Times New Roman"/>
                <a:ea typeface="Times New Roman"/>
                <a:cs typeface="Times New Roman"/>
                <a:sym typeface="Times New Roman"/>
              </a:defRPr>
            </a:pPr>
            <a:r>
              <a:rPr dirty="0"/>
              <a:t>2 BIBLICAL PROPHECIES ON THE HERALD OF THE MESSIAH.</a:t>
            </a:r>
          </a:p>
          <a:p>
            <a:pPr marL="3031490" lvl="2" indent="-1377950" algn="just" defTabSz="425195">
              <a:lnSpc>
                <a:spcPct val="120000"/>
              </a:lnSpc>
              <a:spcBef>
                <a:spcPts val="1400"/>
              </a:spcBef>
              <a:buSzPct val="100000"/>
              <a:buAutoNum type="arabicPeriod"/>
              <a:defRPr sz="7440">
                <a:solidFill>
                  <a:srgbClr val="001320"/>
                </a:solidFill>
                <a:latin typeface="Times New Roman"/>
                <a:ea typeface="Times New Roman"/>
                <a:cs typeface="Times New Roman"/>
                <a:sym typeface="Times New Roman"/>
              </a:defRPr>
            </a:pPr>
            <a:r>
              <a:rPr dirty="0"/>
              <a:t>Isaiah 40:3-5</a:t>
            </a:r>
          </a:p>
          <a:p>
            <a:pPr marL="3031490" lvl="2" indent="-1377950" algn="just" defTabSz="425195">
              <a:lnSpc>
                <a:spcPct val="120000"/>
              </a:lnSpc>
              <a:spcBef>
                <a:spcPts val="1400"/>
              </a:spcBef>
              <a:buSzPct val="100000"/>
              <a:buAutoNum type="arabicPeriod"/>
              <a:defRPr sz="7440">
                <a:solidFill>
                  <a:srgbClr val="001320"/>
                </a:solidFill>
                <a:latin typeface="Times New Roman"/>
                <a:ea typeface="Times New Roman"/>
                <a:cs typeface="Times New Roman"/>
                <a:sym typeface="Times New Roman"/>
              </a:defRPr>
            </a:pPr>
            <a:r>
              <a:rPr dirty="0"/>
              <a:t>Malachi 3:1-5</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 grpId="1" build="p" bldLvl="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When John came and claimed that the words of the prophets were fulfilled in him, it was a message that all Jews must have been easily understood.…"/>
          <p:cNvSpPr txBox="1">
            <a:spLocks noGrp="1"/>
          </p:cNvSpPr>
          <p:nvPr>
            <p:ph type="body" idx="1"/>
          </p:nvPr>
        </p:nvSpPr>
        <p:spPr>
          <a:xfrm>
            <a:off x="395744" y="425230"/>
            <a:ext cx="23747144" cy="12775916"/>
          </a:xfrm>
          <a:prstGeom prst="rect">
            <a:avLst/>
          </a:prstGeom>
        </p:spPr>
        <p:txBody>
          <a:bodyPr numCol="1" spcCol="38100"/>
          <a:lstStyle/>
          <a:p>
            <a:pPr marL="762000" indent="-762000" algn="just" defTabSz="457200">
              <a:lnSpc>
                <a:spcPct val="120000"/>
              </a:lnSpc>
              <a:spcBef>
                <a:spcPts val="1600"/>
              </a:spcBef>
              <a:defRPr sz="6500">
                <a:solidFill>
                  <a:srgbClr val="001320"/>
                </a:solidFill>
                <a:latin typeface="Times New Roman"/>
                <a:ea typeface="Times New Roman"/>
                <a:cs typeface="Times New Roman"/>
                <a:sym typeface="Times New Roman"/>
              </a:defRPr>
            </a:pPr>
            <a:r>
              <a:t>When John came and claimed that the words of the prophets were fulfilled in him, it was a message that all Jews must have been easily understood.</a:t>
            </a:r>
          </a:p>
          <a:p>
            <a:pPr marL="762000" indent="-762000" algn="just" defTabSz="457200">
              <a:lnSpc>
                <a:spcPct val="120000"/>
              </a:lnSpc>
              <a:spcBef>
                <a:spcPts val="1600"/>
              </a:spcBef>
              <a:defRPr sz="6500">
                <a:solidFill>
                  <a:srgbClr val="001320"/>
                </a:solidFill>
                <a:latin typeface="Times New Roman"/>
                <a:ea typeface="Times New Roman"/>
                <a:cs typeface="Times New Roman"/>
                <a:sym typeface="Times New Roman"/>
              </a:defRPr>
            </a:pPr>
            <a:r>
              <a:t>Mark was connecting his readers/listeners that Jesus indeed is the Christ, the Son of God who came to save the world and this was proven through the fulfilled prophecy given to Isaiah and Malachi in the person of John the messenger, forerunner and baptizer.</a:t>
            </a:r>
          </a:p>
          <a:p>
            <a:pPr marL="762000" indent="-762000" algn="just" defTabSz="457200">
              <a:lnSpc>
                <a:spcPct val="120000"/>
              </a:lnSpc>
              <a:spcBef>
                <a:spcPts val="1600"/>
              </a:spcBef>
              <a:defRPr sz="6500">
                <a:solidFill>
                  <a:srgbClr val="001320"/>
                </a:solidFill>
                <a:latin typeface="Times New Roman"/>
                <a:ea typeface="Times New Roman"/>
                <a:cs typeface="Times New Roman"/>
                <a:sym typeface="Times New Roman"/>
              </a:defRPr>
            </a:pPr>
            <a:r>
              <a:t>JOHN ANNOUNCED THE COMING OF THE KING. HE WAS THE FULFILLMENT OF THE PROPHECIES THAT AFFIRM THAT </a:t>
            </a:r>
            <a:r>
              <a:rPr u="sng"/>
              <a:t>THE WORD OF GOD IS TRUE BECAUSE HE IS TRUE</a:t>
            </a: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7">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1" build="p" bldLvl="5"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he Preaching/Proclamation of the Messenger (4, 7-8)…"/>
          <p:cNvSpPr txBox="1">
            <a:spLocks noGrp="1"/>
          </p:cNvSpPr>
          <p:nvPr>
            <p:ph type="body" idx="1"/>
          </p:nvPr>
        </p:nvSpPr>
        <p:spPr>
          <a:xfrm>
            <a:off x="497344" y="372475"/>
            <a:ext cx="23747144" cy="12775916"/>
          </a:xfrm>
          <a:prstGeom prst="rect">
            <a:avLst/>
          </a:prstGeom>
        </p:spPr>
        <p:txBody>
          <a:bodyPr numCol="1" spcCol="38100">
            <a:normAutofit fontScale="92500"/>
          </a:bodyPr>
          <a:lstStyle/>
          <a:p>
            <a:pPr marL="0" indent="0" defTabSz="316484">
              <a:lnSpc>
                <a:spcPct val="150000"/>
              </a:lnSpc>
              <a:spcBef>
                <a:spcPts val="0"/>
              </a:spcBef>
              <a:buSzTx/>
              <a:buNone/>
              <a:defRPr sz="7119">
                <a:latin typeface="Times New Roman"/>
                <a:ea typeface="Times New Roman"/>
                <a:cs typeface="Times New Roman"/>
                <a:sym typeface="Times New Roman"/>
              </a:defRPr>
            </a:pPr>
            <a:r>
              <a:rPr b="1" u="sng" dirty="0"/>
              <a:t>The Preaching/Proclamation of the Messenger </a:t>
            </a:r>
            <a:r>
              <a:rPr dirty="0"/>
              <a:t>(4, 7-8)</a:t>
            </a:r>
          </a:p>
          <a:p>
            <a:pPr marL="832311" lvl="3" indent="-221949" algn="just" defTabSz="406908">
              <a:lnSpc>
                <a:spcPct val="120000"/>
              </a:lnSpc>
              <a:spcBef>
                <a:spcPts val="1400"/>
              </a:spcBef>
              <a:buSzPct val="100000"/>
              <a:buAutoNum type="arabicPeriod"/>
              <a:defRPr sz="7119">
                <a:solidFill>
                  <a:srgbClr val="001320"/>
                </a:solidFill>
                <a:latin typeface="Times New Roman"/>
                <a:ea typeface="Times New Roman"/>
                <a:cs typeface="Times New Roman"/>
                <a:sym typeface="Times New Roman"/>
              </a:defRPr>
            </a:pPr>
            <a:r>
              <a:rPr b="1" u="sng" dirty="0"/>
              <a:t>He was baptizing</a:t>
            </a:r>
          </a:p>
          <a:p>
            <a:pPr marL="924790" lvl="8" indent="-110974" algn="just" defTabSz="406908">
              <a:lnSpc>
                <a:spcPct val="120000"/>
              </a:lnSpc>
              <a:spcBef>
                <a:spcPts val="1400"/>
              </a:spcBef>
              <a:buSzPct val="100000"/>
              <a:defRPr sz="7119">
                <a:solidFill>
                  <a:srgbClr val="001320"/>
                </a:solidFill>
                <a:latin typeface="Times New Roman"/>
                <a:ea typeface="Times New Roman"/>
                <a:cs typeface="Times New Roman"/>
                <a:sym typeface="Times New Roman"/>
              </a:defRPr>
            </a:pPr>
            <a:r>
              <a:rPr dirty="0"/>
              <a:t>THE BAPTISM OF JOHN WHICH PORTRAYS NEWNESS OF LIFE THROUGH FAITH AND REPENTANCE WAS A VISIBLE REBUKE AGAINST LEGALISTIC AND PROUD RELIGION OF THE JEWS (See Luke 3:7-8)</a:t>
            </a:r>
            <a:endParaRPr b="1" u="sng" dirty="0"/>
          </a:p>
          <a:p>
            <a:pPr marL="832311" lvl="3" indent="-221949" algn="just" defTabSz="406908">
              <a:lnSpc>
                <a:spcPct val="120000"/>
              </a:lnSpc>
              <a:spcBef>
                <a:spcPts val="1400"/>
              </a:spcBef>
              <a:buSzPct val="100000"/>
              <a:buAutoNum type="arabicPeriod"/>
              <a:defRPr sz="7119">
                <a:solidFill>
                  <a:srgbClr val="001320"/>
                </a:solidFill>
                <a:latin typeface="Times New Roman"/>
                <a:ea typeface="Times New Roman"/>
                <a:cs typeface="Times New Roman"/>
                <a:sym typeface="Times New Roman"/>
              </a:defRPr>
            </a:pPr>
            <a:r>
              <a:rPr b="1" u="sng" dirty="0"/>
              <a:t>He was preaching</a:t>
            </a:r>
          </a:p>
          <a:p>
            <a:pPr marL="924790" lvl="8" indent="-110974" algn="just" defTabSz="406908">
              <a:lnSpc>
                <a:spcPct val="120000"/>
              </a:lnSpc>
              <a:spcBef>
                <a:spcPts val="1400"/>
              </a:spcBef>
              <a:buSzPct val="100000"/>
              <a:defRPr sz="7119">
                <a:solidFill>
                  <a:srgbClr val="001320"/>
                </a:solidFill>
                <a:latin typeface="Times New Roman"/>
                <a:ea typeface="Times New Roman"/>
                <a:cs typeface="Times New Roman"/>
                <a:sym typeface="Times New Roman"/>
              </a:defRPr>
            </a:pPr>
            <a:r>
              <a:rPr dirty="0"/>
              <a:t>John was considered a prophet of Israel (</a:t>
            </a:r>
            <a:r>
              <a:rPr dirty="0">
                <a:solidFill>
                  <a:schemeClr val="accent3">
                    <a:hueOff val="362282"/>
                    <a:satOff val="31803"/>
                    <a:lumOff val="-18242"/>
                  </a:schemeClr>
                </a:solidFill>
              </a:rPr>
              <a:t>Mark 11:32, Luke 1:76</a:t>
            </a:r>
            <a:r>
              <a:rPr dirty="0"/>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99">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19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19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19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199">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iterate>
                                    <p:tmAbs val="0"/>
                                  </p:iterate>
                                  <p:childTnLst>
                                    <p:set>
                                      <p:cBhvr>
                                        <p:cTn id="24" fill="hold"/>
                                        <p:tgtEl>
                                          <p:spTgt spid="1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1" build="p" bldLvl="5"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he message of repentance and grace (forgiveness of sins) remains to be the priority of God. Faith and repentance go hand in hand. When times are changing, the message of God to sinners will forever the same.…"/>
          <p:cNvSpPr txBox="1">
            <a:spLocks noGrp="1"/>
          </p:cNvSpPr>
          <p:nvPr>
            <p:ph type="body" idx="1"/>
          </p:nvPr>
        </p:nvSpPr>
        <p:spPr>
          <a:xfrm>
            <a:off x="318428" y="196630"/>
            <a:ext cx="23747144" cy="12775916"/>
          </a:xfrm>
          <a:prstGeom prst="rect">
            <a:avLst/>
          </a:prstGeom>
        </p:spPr>
        <p:txBody>
          <a:bodyPr numCol="1" spcCol="38100"/>
          <a:lstStyle/>
          <a:p>
            <a:pPr marL="0" indent="0" algn="just" defTabSz="457200">
              <a:lnSpc>
                <a:spcPct val="120000"/>
              </a:lnSpc>
              <a:spcBef>
                <a:spcPts val="1600"/>
              </a:spcBef>
              <a:buSzTx/>
              <a:buNone/>
              <a:defRPr sz="8000">
                <a:solidFill>
                  <a:srgbClr val="001320"/>
                </a:solidFill>
                <a:latin typeface="Times New Roman"/>
                <a:ea typeface="Times New Roman"/>
                <a:cs typeface="Times New Roman"/>
                <a:sym typeface="Times New Roman"/>
              </a:defRPr>
            </a:pPr>
            <a:r>
              <a:t>The message of repentance and grace (forgiveness of sins) remains to be the priority of God. Faith and repentance go hand in hand. When times are changing, the message of God to sinners will forever the same. </a:t>
            </a:r>
          </a:p>
          <a:p>
            <a:pPr marL="0" indent="0" algn="just" defTabSz="457200">
              <a:lnSpc>
                <a:spcPct val="120000"/>
              </a:lnSpc>
              <a:spcBef>
                <a:spcPts val="1600"/>
              </a:spcBef>
              <a:buSzTx/>
              <a:buNone/>
              <a:defRPr sz="8000">
                <a:solidFill>
                  <a:srgbClr val="001320"/>
                </a:solidFill>
                <a:latin typeface="Times New Roman"/>
                <a:ea typeface="Times New Roman"/>
                <a:cs typeface="Times New Roman"/>
                <a:sym typeface="Times New Roman"/>
              </a:defRPr>
            </a:pPr>
            <a:endParaRPr/>
          </a:p>
          <a:p>
            <a:pPr marL="0" indent="0" algn="just" defTabSz="457200">
              <a:lnSpc>
                <a:spcPct val="120000"/>
              </a:lnSpc>
              <a:spcBef>
                <a:spcPts val="1600"/>
              </a:spcBef>
              <a:buSzTx/>
              <a:buNone/>
              <a:defRPr sz="8000">
                <a:solidFill>
                  <a:srgbClr val="001320"/>
                </a:solidFill>
                <a:latin typeface="Times New Roman"/>
                <a:ea typeface="Times New Roman"/>
                <a:cs typeface="Times New Roman"/>
                <a:sym typeface="Times New Roman"/>
              </a:defRPr>
            </a:pPr>
            <a:r>
              <a:t>“</a:t>
            </a:r>
            <a:r>
              <a:rPr b="1"/>
              <a:t>Faith in Christ for the forgiveness of sin and godly repentance for the forsaking of sin must be the voice/message in today’s wilderness of sin</a:t>
            </a:r>
            <a:r>
              <a: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1">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0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1" build="p" bldLvl="5"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he Profile/Personality of the messenger. (4-6)…"/>
          <p:cNvSpPr txBox="1">
            <a:spLocks noGrp="1"/>
          </p:cNvSpPr>
          <p:nvPr>
            <p:ph type="body" idx="1"/>
          </p:nvPr>
        </p:nvSpPr>
        <p:spPr>
          <a:xfrm>
            <a:off x="497344" y="425230"/>
            <a:ext cx="23747144" cy="12775916"/>
          </a:xfrm>
          <a:prstGeom prst="rect">
            <a:avLst/>
          </a:prstGeom>
        </p:spPr>
        <p:txBody>
          <a:bodyPr numCol="1" spcCol="38100"/>
          <a:lstStyle/>
          <a:p>
            <a:pPr marL="0" indent="0" defTabSz="355600">
              <a:lnSpc>
                <a:spcPct val="150000"/>
              </a:lnSpc>
              <a:spcBef>
                <a:spcPts val="0"/>
              </a:spcBef>
              <a:buSzTx/>
              <a:buNone/>
              <a:defRPr sz="8000">
                <a:latin typeface="Times New Roman"/>
                <a:ea typeface="Times New Roman"/>
                <a:cs typeface="Times New Roman"/>
                <a:sym typeface="Times New Roman"/>
              </a:defRPr>
            </a:pPr>
            <a:r>
              <a:rPr b="1" u="sng"/>
              <a:t>The Profile/Personality of the messenger</a:t>
            </a:r>
            <a:r>
              <a:t>. (4-6)</a:t>
            </a:r>
          </a:p>
          <a:p>
            <a:pPr marL="353290" lvl="2" indent="-124690" algn="just" defTabSz="457200">
              <a:lnSpc>
                <a:spcPct val="120000"/>
              </a:lnSpc>
              <a:spcBef>
                <a:spcPts val="1600"/>
              </a:spcBef>
              <a:buSzPct val="100000"/>
              <a:defRPr sz="8000">
                <a:solidFill>
                  <a:srgbClr val="001320"/>
                </a:solidFill>
                <a:latin typeface="Times New Roman"/>
                <a:ea typeface="Times New Roman"/>
                <a:cs typeface="Times New Roman"/>
                <a:sym typeface="Times New Roman"/>
              </a:defRPr>
            </a:pPr>
            <a:r>
              <a:t>John was killed because of preaching repentance and faith. He was put to death because he has embraced the truth and loved the holy, righteous judgment of God over sin. His head was put in a plate.</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3">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1" build="p" bldLvl="5"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Application…"/>
          <p:cNvSpPr txBox="1">
            <a:spLocks noGrp="1"/>
          </p:cNvSpPr>
          <p:nvPr>
            <p:ph type="body" idx="1"/>
          </p:nvPr>
        </p:nvSpPr>
        <p:spPr>
          <a:xfrm>
            <a:off x="318428" y="196630"/>
            <a:ext cx="23747144" cy="12775916"/>
          </a:xfrm>
          <a:prstGeom prst="rect">
            <a:avLst/>
          </a:prstGeom>
        </p:spPr>
        <p:txBody>
          <a:bodyPr numCol="1" spcCol="38100"/>
          <a:lstStyle/>
          <a:p>
            <a:pPr marL="0" indent="0" algn="just" defTabSz="457200">
              <a:lnSpc>
                <a:spcPct val="120000"/>
              </a:lnSpc>
              <a:spcBef>
                <a:spcPts val="1600"/>
              </a:spcBef>
              <a:buSzTx/>
              <a:buNone/>
              <a:defRPr sz="8000" b="1" u="sng">
                <a:solidFill>
                  <a:srgbClr val="001320"/>
                </a:solidFill>
                <a:latin typeface="Times New Roman"/>
                <a:ea typeface="Times New Roman"/>
                <a:cs typeface="Times New Roman"/>
                <a:sym typeface="Times New Roman"/>
              </a:defRPr>
            </a:pPr>
            <a:r>
              <a:t>Application</a:t>
            </a:r>
          </a:p>
          <a:p>
            <a:pPr marL="1481666" indent="-1481666" algn="just" defTabSz="457200">
              <a:lnSpc>
                <a:spcPct val="120000"/>
              </a:lnSpc>
              <a:spcBef>
                <a:spcPts val="1600"/>
              </a:spcBef>
              <a:buSzPct val="100000"/>
              <a:buAutoNum type="arabicPeriod"/>
              <a:defRPr sz="8000">
                <a:solidFill>
                  <a:srgbClr val="001320"/>
                </a:solidFill>
                <a:latin typeface="Times New Roman"/>
                <a:ea typeface="Times New Roman"/>
                <a:cs typeface="Times New Roman"/>
                <a:sym typeface="Times New Roman"/>
              </a:defRPr>
            </a:pPr>
            <a:r>
              <a:t>Put your hope and confidence in the inerrant Word of God.</a:t>
            </a:r>
          </a:p>
          <a:p>
            <a:pPr marL="1481666" indent="-1481666" algn="just" defTabSz="457200">
              <a:lnSpc>
                <a:spcPct val="120000"/>
              </a:lnSpc>
              <a:spcBef>
                <a:spcPts val="1600"/>
              </a:spcBef>
              <a:buSzPct val="100000"/>
              <a:buAutoNum type="arabicPeriod"/>
              <a:defRPr sz="8000">
                <a:solidFill>
                  <a:srgbClr val="001320"/>
                </a:solidFill>
                <a:latin typeface="Times New Roman"/>
                <a:ea typeface="Times New Roman"/>
                <a:cs typeface="Times New Roman"/>
                <a:sym typeface="Times New Roman"/>
              </a:defRPr>
            </a:pPr>
            <a:r>
              <a:t>Continue the legacy of faithful proclamation of the Word of God.</a:t>
            </a:r>
          </a:p>
          <a:p>
            <a:pPr marL="1481666" indent="-1481666" algn="just" defTabSz="457200">
              <a:lnSpc>
                <a:spcPct val="120000"/>
              </a:lnSpc>
              <a:spcBef>
                <a:spcPts val="1600"/>
              </a:spcBef>
              <a:buSzPct val="100000"/>
              <a:buAutoNum type="arabicPeriod"/>
              <a:defRPr sz="8000">
                <a:solidFill>
                  <a:srgbClr val="001320"/>
                </a:solidFill>
                <a:latin typeface="Times New Roman"/>
                <a:ea typeface="Times New Roman"/>
                <a:cs typeface="Times New Roman"/>
                <a:sym typeface="Times New Roman"/>
              </a:defRPr>
            </a:pPr>
            <a:r>
              <a:t>Commit yourself to the work of bringing the gospel to others despite challenges and oppositions.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0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20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20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20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iterate>
                                    <p:tmAbs val="0"/>
                                  </p:iterate>
                                  <p:childTnLst>
                                    <p:set>
                                      <p:cBhvr>
                                        <p:cTn id="20" fill="hold"/>
                                        <p:tgtEl>
                                          <p:spTgt spid="20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1" build="p" bldLvl="5" animBg="1" advAuto="0"/>
    </p:bldLst>
  </p:timing>
</p:sld>
</file>

<file path=ppt/theme/theme1.xml><?xml version="1.0" encoding="utf-8"?>
<a:theme xmlns:a="http://schemas.openxmlformats.org/drawingml/2006/main" name="33_DynamicLight">
  <a:themeElements>
    <a:clrScheme name="33_DynamicLight">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3_DynamicLight">
      <a:majorFont>
        <a:latin typeface="Helvetica Neue"/>
        <a:ea typeface="Helvetica Neue"/>
        <a:cs typeface="Helvetica Neue"/>
      </a:majorFont>
      <a:minorFont>
        <a:latin typeface="Helvetica Neue"/>
        <a:ea typeface="Helvetica Neue"/>
        <a:cs typeface="Helvetica Neue"/>
      </a:minorFont>
    </a:fontScheme>
    <a:fmtScheme name="33_Dynamic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3_DynamicLight">
  <a:themeElements>
    <a:clrScheme name="33_DynamicLight">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3_DynamicLight">
      <a:majorFont>
        <a:latin typeface="Helvetica Neue"/>
        <a:ea typeface="Helvetica Neue"/>
        <a:cs typeface="Helvetica Neue"/>
      </a:majorFont>
      <a:minorFont>
        <a:latin typeface="Helvetica Neue"/>
        <a:ea typeface="Helvetica Neue"/>
        <a:cs typeface="Helvetica Neue"/>
      </a:minorFont>
    </a:fontScheme>
    <a:fmtScheme name="33_Dynamic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456</Words>
  <Application>Microsoft Office PowerPoint</Application>
  <PresentationFormat>Custom</PresentationFormat>
  <Paragraphs>29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Century Gothic</vt:lpstr>
      <vt:lpstr>Helvetica Neue</vt:lpstr>
      <vt:lpstr>Helvetica Neue Medium</vt:lpstr>
      <vt:lpstr>Times New Roman</vt:lpstr>
      <vt:lpstr>33_DynamicLight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Marc Grande</cp:lastModifiedBy>
  <cp:revision>2</cp:revision>
  <dcterms:modified xsi:type="dcterms:W3CDTF">2022-09-26T06:49:02Z</dcterms:modified>
</cp:coreProperties>
</file>