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88" r:id="rId14"/>
    <p:sldId id="270" r:id="rId15"/>
    <p:sldId id="271" r:id="rId16"/>
    <p:sldId id="272" r:id="rId17"/>
    <p:sldId id="289" r:id="rId18"/>
    <p:sldId id="273" r:id="rId19"/>
    <p:sldId id="290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  <p:sldId id="291" r:id="rId29"/>
    <p:sldId id="283" r:id="rId30"/>
    <p:sldId id="292" r:id="rId31"/>
    <p:sldId id="284" r:id="rId32"/>
    <p:sldId id="293" r:id="rId33"/>
    <p:sldId id="294" r:id="rId34"/>
    <p:sldId id="285" r:id="rId35"/>
    <p:sldId id="295" r:id="rId36"/>
    <p:sldId id="28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28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12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02343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74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3478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94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58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82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87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57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194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92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43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80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9/25/2022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2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9/25/2022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05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54263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323FC8E-711A-4832-99CF-EEFBE7EED41E}"/>
              </a:ext>
            </a:extLst>
          </p:cNvPr>
          <p:cNvSpPr/>
          <p:nvPr/>
        </p:nvSpPr>
        <p:spPr>
          <a:xfrm>
            <a:off x="1427147" y="1034847"/>
            <a:ext cx="6973369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In Jacob, we recognize God’s incomparable grace and attitude toward the undeserving sinners.</a:t>
            </a:r>
          </a:p>
          <a:p>
            <a:pPr algn="ctr"/>
            <a:endParaRPr lang="en-US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1 Corinthians 1: 26–31</a:t>
            </a:r>
          </a:p>
        </p:txBody>
      </p:sp>
    </p:spTree>
    <p:extLst>
      <p:ext uri="{BB962C8B-B14F-4D97-AF65-F5344CB8AC3E}">
        <p14:creationId xmlns:p14="http://schemas.microsoft.com/office/powerpoint/2010/main" val="114892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E17FD5-BDAE-419F-9F82-2EC2D256BF90}"/>
              </a:ext>
            </a:extLst>
          </p:cNvPr>
          <p:cNvSpPr txBox="1"/>
          <p:nvPr/>
        </p:nvSpPr>
        <p:spPr>
          <a:xfrm>
            <a:off x="1341690" y="569678"/>
            <a:ext cx="740920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 startAt="2"/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PRECISE WISDOM</a:t>
            </a:r>
          </a:p>
          <a:p>
            <a:pPr marL="742950" indent="-742950">
              <a:buAutoNum type="arabicPeriod" startAt="2"/>
            </a:pP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discernment is evident in revealing the hidden possibilities of the most unpromising character.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Romans 11:30-36</a:t>
            </a:r>
          </a:p>
        </p:txBody>
      </p:sp>
    </p:spTree>
    <p:extLst>
      <p:ext uri="{BB962C8B-B14F-4D97-AF65-F5344CB8AC3E}">
        <p14:creationId xmlns:p14="http://schemas.microsoft.com/office/powerpoint/2010/main" val="331158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01D99E-4C89-49E3-9294-352616FC67AE}"/>
              </a:ext>
            </a:extLst>
          </p:cNvPr>
          <p:cNvSpPr/>
          <p:nvPr/>
        </p:nvSpPr>
        <p:spPr>
          <a:xfrm>
            <a:off x="1696453" y="853330"/>
            <a:ext cx="606391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God’s selection was not based on merit or character but of divine will!</a:t>
            </a:r>
          </a:p>
          <a:p>
            <a:pPr algn="ctr"/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Genesis 25:23</a:t>
            </a:r>
          </a:p>
          <a:p>
            <a:pPr algn="ctr"/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3073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A01D99E-4C89-49E3-9294-352616FC67AE}"/>
              </a:ext>
            </a:extLst>
          </p:cNvPr>
          <p:cNvSpPr/>
          <p:nvPr/>
        </p:nvSpPr>
        <p:spPr>
          <a:xfrm>
            <a:off x="1615155" y="1177358"/>
            <a:ext cx="671699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God, “in the exercise of His sovereign will and infinite wisdom” has decreed that faith by grace, brings sonship.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Romans 9:14-16</a:t>
            </a:r>
          </a:p>
        </p:txBody>
      </p:sp>
    </p:spTree>
    <p:extLst>
      <p:ext uri="{BB962C8B-B14F-4D97-AF65-F5344CB8AC3E}">
        <p14:creationId xmlns:p14="http://schemas.microsoft.com/office/powerpoint/2010/main" val="185390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C2EC9B6-0437-49CD-B516-04F8929D8644}"/>
              </a:ext>
            </a:extLst>
          </p:cNvPr>
          <p:cNvSpPr/>
          <p:nvPr/>
        </p:nvSpPr>
        <p:spPr>
          <a:xfrm>
            <a:off x="1486967" y="411121"/>
            <a:ext cx="675117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Acts 13:48 </a:t>
            </a:r>
          </a:p>
          <a:p>
            <a:pPr algn="ctr"/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“…and as many as </a:t>
            </a: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had been appointed</a:t>
            </a:r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 to eternal life believed.”</a:t>
            </a:r>
          </a:p>
          <a:p>
            <a:pPr algn="ctr"/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1 Peter 1:1c-2</a:t>
            </a:r>
          </a:p>
          <a:p>
            <a:pPr algn="ctr"/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“…who are </a:t>
            </a:r>
            <a:r>
              <a:rPr lang="en-US" sz="36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chosen according to the foreknowledge </a:t>
            </a:r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of God…” </a:t>
            </a:r>
          </a:p>
          <a:p>
            <a:pPr algn="ctr"/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4951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56118B-573C-4C0E-87B1-364F33C493E4}"/>
              </a:ext>
            </a:extLst>
          </p:cNvPr>
          <p:cNvSpPr txBox="1"/>
          <p:nvPr/>
        </p:nvSpPr>
        <p:spPr>
          <a:xfrm>
            <a:off x="1609021" y="868240"/>
            <a:ext cx="648823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 startAt="3"/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PERFECT LOVE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Jacob met his match and finally surrendered to the determined and persistent pursuit of the most loving God.</a:t>
            </a:r>
          </a:p>
        </p:txBody>
      </p:sp>
    </p:spTree>
    <p:extLst>
      <p:ext uri="{BB962C8B-B14F-4D97-AF65-F5344CB8AC3E}">
        <p14:creationId xmlns:p14="http://schemas.microsoft.com/office/powerpoint/2010/main" val="962943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4FCD0-C3FA-42AD-B869-FFCF3CA7387B}"/>
              </a:ext>
            </a:extLst>
          </p:cNvPr>
          <p:cNvSpPr txBox="1"/>
          <p:nvPr/>
        </p:nvSpPr>
        <p:spPr>
          <a:xfrm>
            <a:off x="1521154" y="877331"/>
            <a:ext cx="687081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In His gracious love, God followed him relentlessly:</a:t>
            </a:r>
          </a:p>
          <a:p>
            <a:endParaRPr lang="en-US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eriod"/>
            </a:pPr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  At Bethel – from stealing to undeserved blessing  </a:t>
            </a:r>
          </a:p>
          <a:p>
            <a:endParaRPr lang="en-US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Genesis 28:15-22</a:t>
            </a:r>
          </a:p>
          <a:p>
            <a:pPr marL="342900" indent="-342900">
              <a:buAutoNum type="alphaLcPeriod"/>
            </a:pPr>
            <a:endParaRPr lang="en-US" sz="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4118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F4FCD0-C3FA-42AD-B869-FFCF3CA7387B}"/>
              </a:ext>
            </a:extLst>
          </p:cNvPr>
          <p:cNvSpPr txBox="1"/>
          <p:nvPr/>
        </p:nvSpPr>
        <p:spPr>
          <a:xfrm>
            <a:off x="1760434" y="885878"/>
            <a:ext cx="6372913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God spoke, giving him absolute though totally undeserved promises of prosperity and protection, with the added assurance that all families of the earth would be blessed in his seed.</a:t>
            </a:r>
          </a:p>
        </p:txBody>
      </p:sp>
    </p:spTree>
    <p:extLst>
      <p:ext uri="{BB962C8B-B14F-4D97-AF65-F5344CB8AC3E}">
        <p14:creationId xmlns:p14="http://schemas.microsoft.com/office/powerpoint/2010/main" val="3683608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2FCDBD-FA46-4279-8474-165F6AEDED64}"/>
              </a:ext>
            </a:extLst>
          </p:cNvPr>
          <p:cNvSpPr/>
          <p:nvPr/>
        </p:nvSpPr>
        <p:spPr>
          <a:xfrm>
            <a:off x="1606610" y="1013254"/>
            <a:ext cx="667426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b. At Mizpah – from cheating to chastening             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Genesis 31:3-7, 24</a:t>
            </a:r>
          </a:p>
          <a:p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8672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82FCDBD-FA46-4279-8474-165F6AEDED64}"/>
              </a:ext>
            </a:extLst>
          </p:cNvPr>
          <p:cNvSpPr/>
          <p:nvPr/>
        </p:nvSpPr>
        <p:spPr>
          <a:xfrm>
            <a:off x="1811709" y="1526002"/>
            <a:ext cx="648625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God, in order to achieve His purpose, subjected Jacob with a man meaner, more grasping, more crooked than himself.</a:t>
            </a:r>
          </a:p>
        </p:txBody>
      </p:sp>
    </p:spTree>
    <p:extLst>
      <p:ext uri="{BB962C8B-B14F-4D97-AF65-F5344CB8AC3E}">
        <p14:creationId xmlns:p14="http://schemas.microsoft.com/office/powerpoint/2010/main" val="1952008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5E3230-217A-41D1-85F4-7A32D5262350}"/>
              </a:ext>
            </a:extLst>
          </p:cNvPr>
          <p:cNvSpPr/>
          <p:nvPr/>
        </p:nvSpPr>
        <p:spPr>
          <a:xfrm>
            <a:off x="1138687" y="1419409"/>
            <a:ext cx="717329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JACOB: </a:t>
            </a:r>
          </a:p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THE PRESERVING </a:t>
            </a:r>
          </a:p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PERSEVERANCE OF GOD</a:t>
            </a:r>
          </a:p>
          <a:p>
            <a:pPr algn="ctr"/>
            <a:endParaRPr lang="en-US" sz="3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Genesis 32:1–12, 24-32 </a:t>
            </a:r>
          </a:p>
          <a:p>
            <a:pPr algn="ctr"/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Psalm 46:7, Isaiah 41:14</a:t>
            </a:r>
          </a:p>
        </p:txBody>
      </p:sp>
    </p:spTree>
    <p:extLst>
      <p:ext uri="{BB962C8B-B14F-4D97-AF65-F5344CB8AC3E}">
        <p14:creationId xmlns:p14="http://schemas.microsoft.com/office/powerpoint/2010/main" val="15363951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578156F-40CB-4CDE-BA82-F37BB44DB0EF}"/>
              </a:ext>
            </a:extLst>
          </p:cNvPr>
          <p:cNvSpPr/>
          <p:nvPr/>
        </p:nvSpPr>
        <p:spPr>
          <a:xfrm>
            <a:off x="1342191" y="1753164"/>
            <a:ext cx="712804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It is reassuring to see that </a:t>
            </a:r>
            <a:r>
              <a:rPr lang="en-US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God was with Jacob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through this whole experience and blessed him.</a:t>
            </a:r>
          </a:p>
        </p:txBody>
      </p:sp>
    </p:spTree>
    <p:extLst>
      <p:ext uri="{BB962C8B-B14F-4D97-AF65-F5344CB8AC3E}">
        <p14:creationId xmlns:p14="http://schemas.microsoft.com/office/powerpoint/2010/main" val="2070896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C5C3FE4-E3F5-4AE8-B6CD-61B711F3807C}"/>
              </a:ext>
            </a:extLst>
          </p:cNvPr>
          <p:cNvSpPr/>
          <p:nvPr/>
        </p:nvSpPr>
        <p:spPr>
          <a:xfrm>
            <a:off x="1443790" y="932278"/>
            <a:ext cx="666617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OUR CHARACTERS ARE MOSTLY PERFECTED AND ENRICHED BY THE DIFFICULT PEOPLE AND DIFFICULT THINGS OF LIFE.</a:t>
            </a:r>
          </a:p>
        </p:txBody>
      </p:sp>
    </p:spTree>
    <p:extLst>
      <p:ext uri="{BB962C8B-B14F-4D97-AF65-F5344CB8AC3E}">
        <p14:creationId xmlns:p14="http://schemas.microsoft.com/office/powerpoint/2010/main" val="2282998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2DF02E9-148A-4F09-AEFC-7D6B1F9C5062}"/>
              </a:ext>
            </a:extLst>
          </p:cNvPr>
          <p:cNvSpPr/>
          <p:nvPr/>
        </p:nvSpPr>
        <p:spPr>
          <a:xfrm>
            <a:off x="1392964" y="867722"/>
            <a:ext cx="6905003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lphaLcPeriod" startAt="3"/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At Jabbok/Peniel – from wrestling to surrendering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Genesis 32:24-30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001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241E6E-AEE3-413E-92A1-F5A4B806F703}"/>
              </a:ext>
            </a:extLst>
          </p:cNvPr>
          <p:cNvSpPr/>
          <p:nvPr/>
        </p:nvSpPr>
        <p:spPr>
          <a:xfrm>
            <a:off x="1469878" y="644401"/>
            <a:ext cx="66144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IT IS A SERIOUS THING TO RESIST A GOD WHO  INTENDS TO BLESS. 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When He found Jacob would not yield, </a:t>
            </a: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lamed him.</a:t>
            </a:r>
          </a:p>
        </p:txBody>
      </p:sp>
    </p:spTree>
    <p:extLst>
      <p:ext uri="{BB962C8B-B14F-4D97-AF65-F5344CB8AC3E}">
        <p14:creationId xmlns:p14="http://schemas.microsoft.com/office/powerpoint/2010/main" val="154579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F020DFD-1DFC-417A-B6E4-50A7FF0BD560}"/>
              </a:ext>
            </a:extLst>
          </p:cNvPr>
          <p:cNvSpPr/>
          <p:nvPr/>
        </p:nvSpPr>
        <p:spPr>
          <a:xfrm>
            <a:off x="1598064" y="387906"/>
            <a:ext cx="659735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BEFORE THE BLESSING COULD BE BESTOWED THERE HAD TO BE A COLLAPSE OF THE STRONG SELF-LIFE. 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Jacob had to face up to the sin and the shame of his own character.</a:t>
            </a:r>
          </a:p>
        </p:txBody>
      </p:sp>
    </p:spTree>
    <p:extLst>
      <p:ext uri="{BB962C8B-B14F-4D97-AF65-F5344CB8AC3E}">
        <p14:creationId xmlns:p14="http://schemas.microsoft.com/office/powerpoint/2010/main" val="34082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3FFF46-963A-4A28-A314-2C4B37AEF415}"/>
              </a:ext>
            </a:extLst>
          </p:cNvPr>
          <p:cNvSpPr/>
          <p:nvPr/>
        </p:nvSpPr>
        <p:spPr>
          <a:xfrm>
            <a:off x="828942" y="504894"/>
            <a:ext cx="774249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Peniel, “the face of God,” meant for Jacob, a confession of utter sinfulness and a consciousness of utter weakness: 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“I have seen God face to face and my life is preserved…” </a:t>
            </a:r>
          </a:p>
          <a:p>
            <a:pPr algn="ctr"/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(Genesis 32:30).</a:t>
            </a:r>
          </a:p>
        </p:txBody>
      </p:sp>
    </p:spTree>
    <p:extLst>
      <p:ext uri="{BB962C8B-B14F-4D97-AF65-F5344CB8AC3E}">
        <p14:creationId xmlns:p14="http://schemas.microsoft.com/office/powerpoint/2010/main" val="372474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0E2128-986A-4207-B975-56B17F18AFAE}"/>
              </a:ext>
            </a:extLst>
          </p:cNvPr>
          <p:cNvSpPr/>
          <p:nvPr/>
        </p:nvSpPr>
        <p:spPr>
          <a:xfrm>
            <a:off x="1572426" y="1201388"/>
            <a:ext cx="67255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SUCCEEDED IN BREAKING HIS HARDNESS.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Jacob prevailed by surrendering.        </a:t>
            </a:r>
          </a:p>
        </p:txBody>
      </p:sp>
    </p:spTree>
    <p:extLst>
      <p:ext uri="{BB962C8B-B14F-4D97-AF65-F5344CB8AC3E}">
        <p14:creationId xmlns:p14="http://schemas.microsoft.com/office/powerpoint/2010/main" val="518859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F273A5-8638-4871-A295-5C337C7B69B2}"/>
              </a:ext>
            </a:extLst>
          </p:cNvPr>
          <p:cNvSpPr/>
          <p:nvPr/>
        </p:nvSpPr>
        <p:spPr>
          <a:xfrm>
            <a:off x="2165685" y="998621"/>
            <a:ext cx="516154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d. At Shechem – from failing to reassuring/restoring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Genesis 33-35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8638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4F273A5-8638-4871-A295-5C337C7B69B2}"/>
              </a:ext>
            </a:extLst>
          </p:cNvPr>
          <p:cNvSpPr/>
          <p:nvPr/>
        </p:nvSpPr>
        <p:spPr>
          <a:xfrm>
            <a:off x="1579128" y="1854786"/>
            <a:ext cx="65631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IT IS COSTLY TO FORGET A VOW OR TO WITHDRAW A SURRENDER!</a:t>
            </a:r>
          </a:p>
        </p:txBody>
      </p:sp>
    </p:spTree>
    <p:extLst>
      <p:ext uri="{BB962C8B-B14F-4D97-AF65-F5344CB8AC3E}">
        <p14:creationId xmlns:p14="http://schemas.microsoft.com/office/powerpoint/2010/main" val="29351951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A9829B-2A13-4B6C-9F5F-8670F69E796C}"/>
              </a:ext>
            </a:extLst>
          </p:cNvPr>
          <p:cNvSpPr/>
          <p:nvPr/>
        </p:nvSpPr>
        <p:spPr>
          <a:xfrm>
            <a:off x="1479883" y="589547"/>
            <a:ext cx="69542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Instead of abandoning him, 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graciously visited him again…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Genesis 35:1, 9-12:  </a:t>
            </a:r>
            <a:r>
              <a:rPr lang="en-US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“And God appeared unto Jacob again . . . and blessed him…no longer be called Jacob but Israel…”</a:t>
            </a: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325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D31889-3D1A-4940-91DF-E6292C79EE8E}"/>
              </a:ext>
            </a:extLst>
          </p:cNvPr>
          <p:cNvSpPr txBox="1"/>
          <p:nvPr/>
        </p:nvSpPr>
        <p:spPr>
          <a:xfrm>
            <a:off x="1347537" y="2105526"/>
            <a:ext cx="66925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Arial" panose="020B0604020202020204" pitchFamily="34" charset="0"/>
                <a:cs typeface="Arial" panose="020B0604020202020204" pitchFamily="34" charset="0"/>
              </a:rPr>
              <a:t>“THE GOD OF JACOB”</a:t>
            </a:r>
          </a:p>
        </p:txBody>
      </p:sp>
    </p:spTree>
    <p:extLst>
      <p:ext uri="{BB962C8B-B14F-4D97-AF65-F5344CB8AC3E}">
        <p14:creationId xmlns:p14="http://schemas.microsoft.com/office/powerpoint/2010/main" val="8933055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A9829B-2A13-4B6C-9F5F-8670F69E796C}"/>
              </a:ext>
            </a:extLst>
          </p:cNvPr>
          <p:cNvSpPr/>
          <p:nvPr/>
        </p:nvSpPr>
        <p:spPr>
          <a:xfrm>
            <a:off x="1443789" y="1130969"/>
            <a:ext cx="68285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 IS UTTERLY RELENTLESS IN PURSUING HIS BELOVED PEOPLE TO SHOW HIS WILLINGNESS TO ACCOMPLISH HIS GOOD PURPOSE!</a:t>
            </a:r>
          </a:p>
        </p:txBody>
      </p:sp>
    </p:spTree>
    <p:extLst>
      <p:ext uri="{BB962C8B-B14F-4D97-AF65-F5344CB8AC3E}">
        <p14:creationId xmlns:p14="http://schemas.microsoft.com/office/powerpoint/2010/main" val="34790648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D9A71-F62B-47B7-A63A-4FAEEE46496F}"/>
              </a:ext>
            </a:extLst>
          </p:cNvPr>
          <p:cNvSpPr/>
          <p:nvPr/>
        </p:nvSpPr>
        <p:spPr>
          <a:xfrm>
            <a:off x="1416509" y="1050323"/>
            <a:ext cx="67255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THE GOD OF JACOB IS PREEMINENTLY THE GOD OF GRACE (SECOND CHANCES) TO THOSE WHO HAVE FAILED AND FAILED PERSISTENTLY.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1151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D9A71-F62B-47B7-A63A-4FAEEE46496F}"/>
              </a:ext>
            </a:extLst>
          </p:cNvPr>
          <p:cNvSpPr/>
          <p:nvPr/>
        </p:nvSpPr>
        <p:spPr>
          <a:xfrm>
            <a:off x="1349557" y="1098451"/>
            <a:ext cx="70331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When we allow Him to work in our lives,          NO FAILURE NEED BE FATAL NOR FINAL!</a:t>
            </a:r>
          </a:p>
          <a:p>
            <a:pPr algn="ctr"/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8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9BD9A71-F62B-47B7-A63A-4FAEEE46496F}"/>
              </a:ext>
            </a:extLst>
          </p:cNvPr>
          <p:cNvSpPr/>
          <p:nvPr/>
        </p:nvSpPr>
        <p:spPr>
          <a:xfrm>
            <a:off x="1657886" y="1050323"/>
            <a:ext cx="66571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NO SIN WHEN ACKNOWLEDGED AND REPENTED OF, IS BEYOND THE BOUNDARY OF GOD’S AMAZING GRACE!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Psalm 130:3-4</a:t>
            </a:r>
          </a:p>
        </p:txBody>
      </p:sp>
    </p:spTree>
    <p:extLst>
      <p:ext uri="{BB962C8B-B14F-4D97-AF65-F5344CB8AC3E}">
        <p14:creationId xmlns:p14="http://schemas.microsoft.com/office/powerpoint/2010/main" val="15580348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BB194-CDF5-4BCB-82C1-07F90E80BF2C}"/>
              </a:ext>
            </a:extLst>
          </p:cNvPr>
          <p:cNvSpPr/>
          <p:nvPr/>
        </p:nvSpPr>
        <p:spPr>
          <a:xfrm>
            <a:off x="1794618" y="1383953"/>
            <a:ext cx="648625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NO PAST DEFEAT PUTS FUTURE VICTORY OUT OF REACH! </a:t>
            </a:r>
          </a:p>
          <a:p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2 Corinthians 2:14</a:t>
            </a:r>
          </a:p>
        </p:txBody>
      </p:sp>
    </p:spTree>
    <p:extLst>
      <p:ext uri="{BB962C8B-B14F-4D97-AF65-F5344CB8AC3E}">
        <p14:creationId xmlns:p14="http://schemas.microsoft.com/office/powerpoint/2010/main" val="28305508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BB194-CDF5-4BCB-82C1-07F90E80BF2C}"/>
              </a:ext>
            </a:extLst>
          </p:cNvPr>
          <p:cNvSpPr/>
          <p:nvPr/>
        </p:nvSpPr>
        <p:spPr>
          <a:xfrm>
            <a:off x="986589" y="709863"/>
            <a:ext cx="74003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When God chooses, pursues and saves a man, He manifests His perseverance and preservation according to His pure sovereign grace, precise wisdom and perfect love, until His work is complete!</a:t>
            </a:r>
          </a:p>
        </p:txBody>
      </p:sp>
    </p:spTree>
    <p:extLst>
      <p:ext uri="{BB962C8B-B14F-4D97-AF65-F5344CB8AC3E}">
        <p14:creationId xmlns:p14="http://schemas.microsoft.com/office/powerpoint/2010/main" val="5358506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83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9A5854-B98E-4C83-9CFF-F468288398C9}"/>
              </a:ext>
            </a:extLst>
          </p:cNvPr>
          <p:cNvSpPr/>
          <p:nvPr/>
        </p:nvSpPr>
        <p:spPr>
          <a:xfrm>
            <a:off x="1256232" y="1322519"/>
            <a:ext cx="73066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The perseverance of the saints is possible only because of the perseverance of God!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Philippians 1:6</a:t>
            </a:r>
          </a:p>
        </p:txBody>
      </p:sp>
    </p:spTree>
    <p:extLst>
      <p:ext uri="{BB962C8B-B14F-4D97-AF65-F5344CB8AC3E}">
        <p14:creationId xmlns:p14="http://schemas.microsoft.com/office/powerpoint/2010/main" val="239182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673EC88-95DA-4752-89CD-3A7C76C47BA6}"/>
              </a:ext>
            </a:extLst>
          </p:cNvPr>
          <p:cNvSpPr/>
          <p:nvPr/>
        </p:nvSpPr>
        <p:spPr>
          <a:xfrm>
            <a:off x="1444241" y="976296"/>
            <a:ext cx="663153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Jesus is the greatest example of a life of perseverance:</a:t>
            </a:r>
          </a:p>
          <a:p>
            <a:pPr algn="ctr"/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Isaiah 42:3-6</a:t>
            </a:r>
          </a:p>
          <a:p>
            <a:pPr algn="ctr"/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Hebrews 12:1-3</a:t>
            </a:r>
          </a:p>
        </p:txBody>
      </p:sp>
    </p:spTree>
    <p:extLst>
      <p:ext uri="{BB962C8B-B14F-4D97-AF65-F5344CB8AC3E}">
        <p14:creationId xmlns:p14="http://schemas.microsoft.com/office/powerpoint/2010/main" val="41685409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5816184-5376-4A4D-ADBF-03AE316FC5E3}"/>
              </a:ext>
            </a:extLst>
          </p:cNvPr>
          <p:cNvSpPr/>
          <p:nvPr/>
        </p:nvSpPr>
        <p:spPr>
          <a:xfrm>
            <a:off x="1407695" y="1191126"/>
            <a:ext cx="67103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OUR GOD CAN BE TRUSTED TO FINISH HIS WORK IN OUR LIVES AND TO PRESERVE US!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John 10:27-29</a:t>
            </a:r>
          </a:p>
        </p:txBody>
      </p:sp>
    </p:spTree>
    <p:extLst>
      <p:ext uri="{BB962C8B-B14F-4D97-AF65-F5344CB8AC3E}">
        <p14:creationId xmlns:p14="http://schemas.microsoft.com/office/powerpoint/2010/main" val="588201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28B93D-D97F-4466-8344-D4B77495747C}"/>
              </a:ext>
            </a:extLst>
          </p:cNvPr>
          <p:cNvSpPr/>
          <p:nvPr/>
        </p:nvSpPr>
        <p:spPr>
          <a:xfrm>
            <a:off x="1191126" y="818147"/>
            <a:ext cx="714675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Why did God choose Jacob, the deceitful, the scheming, the swindler?</a:t>
            </a:r>
          </a:p>
          <a:p>
            <a:pPr algn="ctr"/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How did God manifest His preserving and persevering character?</a:t>
            </a:r>
          </a:p>
        </p:txBody>
      </p:sp>
    </p:spTree>
    <p:extLst>
      <p:ext uri="{BB962C8B-B14F-4D97-AF65-F5344CB8AC3E}">
        <p14:creationId xmlns:p14="http://schemas.microsoft.com/office/powerpoint/2010/main" val="33812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6E52DF-25AA-46D6-B508-02EC5474BA5D}"/>
              </a:ext>
            </a:extLst>
          </p:cNvPr>
          <p:cNvSpPr txBox="1"/>
          <p:nvPr/>
        </p:nvSpPr>
        <p:spPr>
          <a:xfrm>
            <a:off x="1479884" y="926432"/>
            <a:ext cx="648502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Reasons beyond us, </a:t>
            </a: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only according to: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GOD’S PURE SOVEREIGN GRACE</a:t>
            </a:r>
          </a:p>
          <a:p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Malachi 1:2, </a:t>
            </a: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Romans 9:11-13</a:t>
            </a:r>
          </a:p>
        </p:txBody>
      </p:sp>
    </p:spTree>
    <p:extLst>
      <p:ext uri="{BB962C8B-B14F-4D97-AF65-F5344CB8AC3E}">
        <p14:creationId xmlns:p14="http://schemas.microsoft.com/office/powerpoint/2010/main" val="388360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887678A-8CB7-4B93-AC34-6A18EE093407}"/>
              </a:ext>
            </a:extLst>
          </p:cNvPr>
          <p:cNvSpPr/>
          <p:nvPr/>
        </p:nvSpPr>
        <p:spPr>
          <a:xfrm>
            <a:off x="1576138" y="1215189"/>
            <a:ext cx="659364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THE SOVEREIGN GRACE OF GOD FOUND A “WORM” THAT HE MIGHT TRANSFORM HIM INTO A “PRINCE”.</a:t>
            </a:r>
          </a:p>
        </p:txBody>
      </p:sp>
    </p:spTree>
    <p:extLst>
      <p:ext uri="{BB962C8B-B14F-4D97-AF65-F5344CB8AC3E}">
        <p14:creationId xmlns:p14="http://schemas.microsoft.com/office/powerpoint/2010/main" val="211808594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706</TotalTime>
  <Words>708</Words>
  <Application>Microsoft Office PowerPoint</Application>
  <PresentationFormat>On-screen Show (4:3)</PresentationFormat>
  <Paragraphs>96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Century Gothic</vt:lpstr>
      <vt:lpstr>Wingdings 3</vt:lpstr>
      <vt:lpstr>Wisp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Florencio Ragos</cp:lastModifiedBy>
  <cp:revision>59</cp:revision>
  <dcterms:created xsi:type="dcterms:W3CDTF">2018-01-26T04:49:18Z</dcterms:created>
  <dcterms:modified xsi:type="dcterms:W3CDTF">2022-09-25T02:03:06Z</dcterms:modified>
</cp:coreProperties>
</file>