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7" r:id="rId2"/>
    <p:sldId id="258" r:id="rId3"/>
    <p:sldId id="263" r:id="rId4"/>
    <p:sldId id="264" r:id="rId5"/>
    <p:sldId id="295" r:id="rId6"/>
    <p:sldId id="294" r:id="rId7"/>
    <p:sldId id="296" r:id="rId8"/>
    <p:sldId id="297" r:id="rId9"/>
    <p:sldId id="298" r:id="rId10"/>
    <p:sldId id="299" r:id="rId11"/>
    <p:sldId id="301" r:id="rId12"/>
    <p:sldId id="300" r:id="rId13"/>
    <p:sldId id="302" r:id="rId14"/>
    <p:sldId id="304" r:id="rId15"/>
    <p:sldId id="303" r:id="rId16"/>
    <p:sldId id="305" r:id="rId17"/>
    <p:sldId id="306" r:id="rId18"/>
    <p:sldId id="308" r:id="rId19"/>
    <p:sldId id="307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7" r:id="rId28"/>
    <p:sldId id="316" r:id="rId29"/>
    <p:sldId id="32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8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1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81A0-FB7A-4357-8B37-1EC930D1E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524000"/>
            <a:ext cx="8001000" cy="198596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3C075C-7238-4F43-87E7-63A35BE690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0" y="3810000"/>
            <a:ext cx="8000999" cy="19859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67EEB-ABA8-4DA9-803B-0C6CD8A1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b" anchorCtr="0"/>
          <a:lstStyle/>
          <a:p>
            <a:fld id="{F4D57BDD-E64A-4D27-8978-82FFCA18A12C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FD314-1E75-41B9-A585-4F4A32A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CC8E8-C649-4A81-BF53-F078B2A9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0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CE73F-2F7C-4941-9B13-ACB43A498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5239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BC107E-F2BE-4057-B06B-1E50FD12B5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500" y="3048000"/>
            <a:ext cx="8001000" cy="3048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9D7D8-1932-4215-A6E0-C16DA0DD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8B662-65E3-47B2-AD95-B041B57F3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3DBC5-88B5-4F2A-A0E3-752CB4217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45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6599DF-5B13-4800-ADD7-3A2A2F1C48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1524000"/>
            <a:ext cx="2028825" cy="4572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91E12-22D9-4DA9-A336-EA6A8B9B5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500" y="1524000"/>
            <a:ext cx="57150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2A1D5-B7EF-43A4-81EF-B5A7EA356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09DFB-4410-42BF-B886-C984E3A5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487E8-E9A0-429E-88E5-34B1BE86B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21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6A6A6-C260-4F8B-99DF-249C907BE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6F8CB-5C97-4437-A672-4E43D0E5A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0C990-05C1-4ECD-A899-722057AE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9811C-37A0-4DD1-8607-EFD4226E5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AB506-9570-4D3E-804F-A184A73D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75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569B8-DEA4-4F12-9078-ECD731F2A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30351"/>
            <a:ext cx="8001000" cy="227965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D1F3B-E79C-4822-999D-205B0E76C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4589464"/>
            <a:ext cx="8001000" cy="118318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5166-621E-4C71-A40F-64E514536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8A175-E39F-477F-997B-99FF8677A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9115F-5456-4FA3-8484-B1806E7C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186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8BC5C-CCF0-4BA5-B102-213AC6FD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263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37E63-3B4F-4C2F-A87C-9533227EB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3048000"/>
            <a:ext cx="3429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ACE3E-2FED-4289-B138-3EC282690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3048000"/>
            <a:ext cx="3429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5DB51-20DA-4BEF-90BA-DDD37DC08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D22E1-F0DB-4CB7-B2E3-D578EEAA6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9146B-54D6-4291-8EA2-64300248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63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B4AE7-507A-4E14-96E2-5412FF8EA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7048"/>
            <a:ext cx="8001000" cy="758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EEE83-2945-4C22-9597-57F1F1262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2286000"/>
            <a:ext cx="3429001" cy="76199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C2494D-AD1D-4CB7-A17C-B69079113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1" y="3059114"/>
            <a:ext cx="3429000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3E4950-830D-4EE3-9F51-DD730255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499" y="2286001"/>
            <a:ext cx="3429001" cy="76199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F244AA-BDAA-4FDD-B742-449DF9057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0" y="3059114"/>
            <a:ext cx="3428999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B78494-ECE0-41D2-97E2-CFAC0434A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E4C20-6CC5-4259-B554-B19F1A7A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09AB13-CCCC-4074-9B66-CE0B3790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523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FB5FF-4FD1-4CE4-BBC5-E6402FE06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0"/>
            <a:ext cx="6858000" cy="381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71AAD-C5B9-485B-84DD-60DAFD5F1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7CACFF-0406-4EE2-9E8F-F594B952C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52A47E-1990-4B6B-BCCB-75B6F213A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41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C8FE4C-64F1-4C88-9D30-17F8131E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5D8FB3-6FA4-40A7-BDBF-76CD0F22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49F41-A021-4490-BB80-C89DF0293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69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CEF60-874B-45DE-BF65-CF0D08577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0"/>
            <a:ext cx="2865835" cy="1524000"/>
          </a:xfrm>
        </p:spPr>
        <p:txBody>
          <a:bodyPr anchor="t" anchorCtr="0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757B0-722D-425F-8BD4-9CD9093BC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0500" y="1524000"/>
            <a:ext cx="4572000" cy="38100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B0F60-AADF-41C3-8BFC-B405E0A3F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3048000"/>
            <a:ext cx="2865835" cy="30480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B1E11-97B6-42FD-9F45-6EDC3B83F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4D7DA9-F910-4337-99A2-91F4EA36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3A2F2-339E-4406-9A90-534A38C5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1599-6E07-4A55-9B93-4CA5EFE3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1" y="1524000"/>
            <a:ext cx="2857500" cy="15240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2C2D26-DACA-4941-955E-18F7E23675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000500" y="1524000"/>
            <a:ext cx="4571999" cy="38100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DB26D-C5B0-41D6-A75F-F89A87BE2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1" y="3048000"/>
            <a:ext cx="2857500" cy="30480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304B6-48DF-41FA-A089-8C83BBA63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FB82F-A17A-4BC7-A522-CD934BC3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C530C-8824-4BE3-884E-2AFF30B57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1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1B49B9-8C94-4604-AEEE-CB505196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2636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3204E-CAF5-48A1-928F-757507EC4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3048000"/>
            <a:ext cx="8001000" cy="3048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40D12-4B42-4790-8677-C9250F3CD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1500" y="401595"/>
            <a:ext cx="22860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fld id="{F4D57BDD-E64A-4D27-8978-82FFCA18A12C}" type="datetimeFigureOut">
              <a:rPr lang="en-US" smtClean="0"/>
              <a:pPr/>
              <a:t>4/16/2022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B17CD-6C27-4CD1-B20D-EA4B8E54F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43500" y="6096001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A934F-C817-4C99-A2CF-C763A3F20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401594"/>
            <a:ext cx="1714500" cy="7620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3000">
                <a:solidFill>
                  <a:schemeClr val="tx1"/>
                </a:solidFill>
                <a:latin typeface="+mj-lt"/>
              </a:defRPr>
            </a:lvl1pPr>
          </a:lstStyle>
          <a:p>
            <a:fld id="{D643A852-0206-46AC-B0EB-6456129331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4569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38" r:id="rId6"/>
    <p:sldLayoutId id="2147483743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98425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26757" y="857249"/>
            <a:ext cx="6285412" cy="48601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He was led to suffer a horrible death</a:t>
            </a:r>
            <a:r>
              <a:rPr lang="en-PH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yet He willingly took the punishment on behalf of sinners! (v.8)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 15:2-15 </a:t>
            </a:r>
          </a:p>
        </p:txBody>
      </p:sp>
    </p:spTree>
    <p:extLst>
      <p:ext uri="{BB962C8B-B14F-4D97-AF65-F5344CB8AC3E}">
        <p14:creationId xmlns:p14="http://schemas.microsoft.com/office/powerpoint/2010/main" val="185972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12108" y="1445741"/>
            <a:ext cx="6100061" cy="37856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CHRIST 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WAS THE LAMB OF GOD SACRIFICED FOR SIN! </a:t>
            </a:r>
          </a:p>
          <a:p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John 1:29,36 </a:t>
            </a:r>
          </a:p>
          <a:p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Revelation 5:9 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727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087395" y="951470"/>
            <a:ext cx="7129848" cy="48011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	When a sheep was led to the slaughter (it had no idea), but Christ knew and was not surprised by His suffering!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sz="3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John 10: 14-18;  </a:t>
            </a: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18:4 </a:t>
            </a:r>
          </a:p>
        </p:txBody>
      </p:sp>
    </p:spTree>
    <p:extLst>
      <p:ext uri="{BB962C8B-B14F-4D97-AF65-F5344CB8AC3E}">
        <p14:creationId xmlns:p14="http://schemas.microsoft.com/office/powerpoint/2010/main" val="2237922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772510" y="1008993"/>
            <a:ext cx="7772400" cy="50167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 was </a:t>
            </a:r>
            <a:r>
              <a:rPr lang="en-PH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“cut off” 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die without descendants - a great misfortune in that society. </a:t>
            </a:r>
          </a:p>
          <a:p>
            <a:endParaRPr lang="en-US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phrase strongly suggests not only a violent, premature death but also the just judgment of God!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03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35117" y="857249"/>
            <a:ext cx="7441324" cy="550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Christ’s crucifixion and death was for our redemption: 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v.8d</a:t>
            </a:r>
            <a:r>
              <a:rPr lang="en-US" sz="4400" i="1" dirty="0">
                <a:latin typeface="Arial" panose="020B0604020202020204" pitchFamily="34" charset="0"/>
                <a:cs typeface="Arial" panose="020B0604020202020204" pitchFamily="34" charset="0"/>
              </a:rPr>
              <a:t>“for the transgression of My people, to whom the stroke was due”</a:t>
            </a:r>
          </a:p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1 Corinthians 5:7-8</a:t>
            </a:r>
          </a:p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2 Corinthians 5:21</a:t>
            </a:r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122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087394" y="857249"/>
            <a:ext cx="6889957" cy="267900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 He was executed as a common criminal..</a:t>
            </a:r>
            <a:r>
              <a:rPr lang="en-PH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yet He was suitably vindicated at His death! (v.9)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154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819807" y="857249"/>
            <a:ext cx="7441324" cy="50167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Christ’s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death was real in that He needed to be buried!</a:t>
            </a:r>
            <a:r>
              <a:rPr lang="en-PH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</a:p>
          <a:p>
            <a:endParaRPr lang="en-PH" sz="4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PH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wicked intended for him to be denied of decent burial, but was ultimately given the honor that was due Him! </a:t>
            </a:r>
          </a:p>
          <a:p>
            <a:r>
              <a:rPr lang="en-PH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Matthew 27: 57-59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84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425669" y="857249"/>
            <a:ext cx="8466083" cy="50783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When we asked, </a:t>
            </a:r>
            <a:r>
              <a:rPr lang="en-US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“Why do we suffer?  What did we do wrong?  Why do bad things happen to good people?”</a:t>
            </a:r>
          </a:p>
          <a:p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Look to the sinless suffering Savior, no sin and no guilt was found in Him yet He submitted to the Father’s will!</a:t>
            </a:r>
          </a:p>
          <a:p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19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245476" y="1024759"/>
            <a:ext cx="7189076" cy="37856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Peter 2:22-25; 3:17-18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Expect suffering as we follow Christ.  But know that suffering for Him precedes glory and vindication!</a:t>
            </a:r>
            <a:endParaRPr lang="en-PH" sz="4000" dirty="0"/>
          </a:p>
        </p:txBody>
      </p:sp>
    </p:spTree>
    <p:extLst>
      <p:ext uri="{BB962C8B-B14F-4D97-AF65-F5344CB8AC3E}">
        <p14:creationId xmlns:p14="http://schemas.microsoft.com/office/powerpoint/2010/main" val="369303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66648" y="1103586"/>
            <a:ext cx="7267904" cy="50167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SERVANT’S EXALTATION – v. 10-12</a:t>
            </a:r>
          </a:p>
          <a:p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Isaiah (700 years 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passed)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declares Jesus’ victory and resurrection! </a:t>
            </a:r>
          </a:p>
          <a:p>
            <a:endParaRPr lang="en-US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Luke 22:37; 24:25-27 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12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20462" y="1300762"/>
            <a:ext cx="6787166" cy="396993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GOD’S SUFFERING SERVANT,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JESUS OUR SAVIOR!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Isaiah 52:13-53:12</a:t>
            </a:r>
          </a:p>
        </p:txBody>
      </p:sp>
    </p:spTree>
    <p:extLst>
      <p:ext uri="{BB962C8B-B14F-4D97-AF65-F5344CB8AC3E}">
        <p14:creationId xmlns:p14="http://schemas.microsoft.com/office/powerpoint/2010/main" val="37599394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898636" y="1103591"/>
            <a:ext cx="7740869" cy="47650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servant’s work was completed: 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lphaLcPeriod"/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Father was well pleased with His Servant’s accomplishments. v. 10a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Hebrews 2:10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8896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292772" y="1135117"/>
            <a:ext cx="6763407" cy="43040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God’s Servant was fully satisfied with the fruit of His suffering!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Isaiah 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52:13,15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Hebrews 12:2</a:t>
            </a:r>
          </a:p>
        </p:txBody>
      </p:sp>
    </p:spTree>
    <p:extLst>
      <p:ext uri="{BB962C8B-B14F-4D97-AF65-F5344CB8AC3E}">
        <p14:creationId xmlns:p14="http://schemas.microsoft.com/office/powerpoint/2010/main" val="29992002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19352" y="857248"/>
            <a:ext cx="7835462" cy="39703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The reward of His suffering:</a:t>
            </a:r>
          </a:p>
          <a:p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He will see many spiritual offspring (v. 10c)</a:t>
            </a:r>
          </a:p>
          <a:p>
            <a:pPr marL="342900" indent="-342900">
              <a:buAutoNum type="arabicPeriod"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He will conquer His enemies (v.12ab)</a:t>
            </a:r>
          </a:p>
          <a:p>
            <a:pPr marL="342900" indent="-342900">
              <a:buAutoNum type="arabicPeriod"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He will be highly exalted (v. 10, 12a)</a:t>
            </a:r>
          </a:p>
          <a:p>
            <a:endParaRPr lang="en-PH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2800" b="1" dirty="0">
                <a:latin typeface="Arial" panose="020B0604020202020204" pitchFamily="34" charset="0"/>
                <a:cs typeface="Arial" panose="020B0604020202020204" pitchFamily="34" charset="0"/>
              </a:rPr>
              <a:t>Galatians 3:26-29; John 1:12</a:t>
            </a:r>
          </a:p>
          <a:p>
            <a:r>
              <a:rPr lang="en-PH" sz="2800" b="1" dirty="0">
                <a:latin typeface="Arial" panose="020B0604020202020204" pitchFamily="34" charset="0"/>
                <a:cs typeface="Arial" panose="020B0604020202020204" pitchFamily="34" charset="0"/>
              </a:rPr>
              <a:t>Colossians 2:13-15</a:t>
            </a:r>
          </a:p>
          <a:p>
            <a:r>
              <a:rPr lang="en-PH" sz="2800" b="1" dirty="0">
                <a:latin typeface="Arial" panose="020B0604020202020204" pitchFamily="34" charset="0"/>
                <a:cs typeface="Arial" panose="020B0604020202020204" pitchFamily="34" charset="0"/>
              </a:rPr>
              <a:t>Philippians 2:5-11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8416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898634" y="730513"/>
            <a:ext cx="7788166" cy="50167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One of the best the best arguments on the resurrection was Isaiah’s proclamation in this song.  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We now see clearly how God’s servant after His suffering and death, is alive forevermore!  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0346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348502" y="1674253"/>
            <a:ext cx="6959921" cy="21236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Acts 2:29-36</a:t>
            </a:r>
          </a:p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1 Corinthians 15:20-26; 50-58</a:t>
            </a:r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226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308538" y="1292772"/>
            <a:ext cx="7173310" cy="37856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Because Jesus died and rose again, your sins can be forgiven and you can have everlasting life in Christ.</a:t>
            </a:r>
          </a:p>
          <a:p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Acts 4:12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4317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245476" y="993229"/>
            <a:ext cx="6858000" cy="35428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Jesus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has completed His work. There is nothing left for you to do, but believe.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Romans 10:9-11</a:t>
            </a:r>
          </a:p>
        </p:txBody>
      </p:sp>
    </p:spTree>
    <p:extLst>
      <p:ext uri="{BB962C8B-B14F-4D97-AF65-F5344CB8AC3E}">
        <p14:creationId xmlns:p14="http://schemas.microsoft.com/office/powerpoint/2010/main" val="3706580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756743" y="583321"/>
            <a:ext cx="7914290" cy="56203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have been called to follow in His steps by being a servant.  Phil. 2:1-5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too may experience suffering and rejection but in the end we shall glorify God and receive our reward! 2 Corinthians 4:16-18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/>
          </a:p>
        </p:txBody>
      </p:sp>
    </p:spTree>
    <p:extLst>
      <p:ext uri="{BB962C8B-B14F-4D97-AF65-F5344CB8AC3E}">
        <p14:creationId xmlns:p14="http://schemas.microsoft.com/office/powerpoint/2010/main" val="21594045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135117" y="857249"/>
            <a:ext cx="7315200" cy="50167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Because of Christ’s suffering, death and resurrection, we now have a new life and we eagerly await His ultimate triumph.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2 Corinthians 5:17</a:t>
            </a: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1 John 3:1-3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0810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931831" y="1674253"/>
            <a:ext cx="5280338" cy="24727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271099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91671" y="1571223"/>
            <a:ext cx="7225048" cy="3401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JESUS IS THE SUFFERING SERVANT!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Peter 1:10-12; 2:24-25   </a:t>
            </a:r>
          </a:p>
        </p:txBody>
      </p:sp>
    </p:spTree>
    <p:extLst>
      <p:ext uri="{BB962C8B-B14F-4D97-AF65-F5344CB8AC3E}">
        <p14:creationId xmlns:p14="http://schemas.microsoft.com/office/powerpoint/2010/main" val="345648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97526" y="857249"/>
            <a:ext cx="7614459" cy="46549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5 Paragraphs, with 3 verses each, Isaiah describes the glorious suffering of God’s chosen servant that elicits our awe, worship and </a:t>
            </a: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ppreciation of the Lord’s passion and suffering:</a:t>
            </a:r>
          </a:p>
        </p:txBody>
      </p:sp>
    </p:spTree>
    <p:extLst>
      <p:ext uri="{BB962C8B-B14F-4D97-AF65-F5344CB8AC3E}">
        <p14:creationId xmlns:p14="http://schemas.microsoft.com/office/powerpoint/2010/main" val="768339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1213661" y="482145"/>
            <a:ext cx="6949438" cy="58551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PH" sz="3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Ch. </a:t>
            </a:r>
            <a:r>
              <a:rPr lang="en-PH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52:13-15 – The Servant’s      DISTINCTION</a:t>
            </a: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PH" sz="3400" b="1" dirty="0">
                <a:latin typeface="Arial" panose="020B0604020202020204" pitchFamily="34" charset="0"/>
                <a:cs typeface="Arial" panose="020B0604020202020204" pitchFamily="34" charset="0"/>
              </a:rPr>
              <a:t>Ch. 53:1-3</a:t>
            </a:r>
            <a:r>
              <a:rPr lang="en-PH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The Servant’s       REJECTION</a:t>
            </a:r>
          </a:p>
          <a:p>
            <a:pPr marL="514350" lvl="0" indent="-514350">
              <a:lnSpc>
                <a:spcPct val="107000"/>
              </a:lnSpc>
              <a:buAutoNum type="arabicPeriod" startAt="3"/>
            </a:pPr>
            <a:r>
              <a:rPr lang="en-PH" sz="3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Ch. </a:t>
            </a:r>
            <a:r>
              <a:rPr lang="en-PH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53:4-6 – The Servant’s SUBSTITUTION</a:t>
            </a:r>
          </a:p>
          <a:p>
            <a:pPr marL="514350" lvl="0" indent="-514350">
              <a:lnSpc>
                <a:spcPct val="107000"/>
              </a:lnSpc>
              <a:buAutoNum type="arabicPeriod" startAt="3"/>
            </a:pPr>
            <a:r>
              <a:rPr lang="en-PH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Ch. 53:7-9 – The Servant’s SUBMISSION</a:t>
            </a:r>
          </a:p>
          <a:p>
            <a:pPr marL="514350" lvl="0" indent="-514350">
              <a:lnSpc>
                <a:spcPct val="107000"/>
              </a:lnSpc>
              <a:buAutoNum type="arabicPeriod" startAt="3"/>
            </a:pPr>
            <a:r>
              <a:rPr lang="en-PH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Ch. 53:10-12 – The Servant’s EXALTATION</a:t>
            </a:r>
          </a:p>
        </p:txBody>
      </p:sp>
    </p:spTree>
    <p:extLst>
      <p:ext uri="{BB962C8B-B14F-4D97-AF65-F5344CB8AC3E}">
        <p14:creationId xmlns:p14="http://schemas.microsoft.com/office/powerpoint/2010/main" val="1748074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39112" y="857249"/>
            <a:ext cx="7772400" cy="42014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 THE SERVANT’S SUBMISSION – v. 7-9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LORD’s Servant suffers death in full submission to the Father’s will! </a:t>
            </a:r>
          </a:p>
        </p:txBody>
      </p:sp>
    </p:spTree>
    <p:extLst>
      <p:ext uri="{BB962C8B-B14F-4D97-AF65-F5344CB8AC3E}">
        <p14:creationId xmlns:p14="http://schemas.microsoft.com/office/powerpoint/2010/main" val="74285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88540" y="857249"/>
            <a:ext cx="7834183" cy="55895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Isaac Watts: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Alas! and did </a:t>
            </a: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 Savior bleed,</a:t>
            </a:r>
            <a:b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did my Sovereign die!</a:t>
            </a:r>
            <a:b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PH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Would he devote that sacred head</a:t>
            </a:r>
            <a:br>
              <a:rPr lang="en-PH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such a worm as I?</a:t>
            </a:r>
            <a:endParaRPr lang="en-PH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Was it for crimes that I have done,</a:t>
            </a:r>
            <a:br>
              <a:rPr lang="en-PH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PH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 groaned upon the tree?</a:t>
            </a:r>
            <a:br>
              <a:rPr lang="en-PH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Amazing pity! Grace unknown!</a:t>
            </a:r>
            <a:b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love beyond degree!</a:t>
            </a:r>
          </a:p>
        </p:txBody>
      </p:sp>
    </p:spTree>
    <p:extLst>
      <p:ext uri="{BB962C8B-B14F-4D97-AF65-F5344CB8AC3E}">
        <p14:creationId xmlns:p14="http://schemas.microsoft.com/office/powerpoint/2010/main" val="1571636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26759" y="1099751"/>
            <a:ext cx="7018638" cy="3996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 Well might the sun in darkness hide,</a:t>
            </a:r>
            <a:br>
              <a:rPr lang="en-PH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PH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shut its glories in,</a:t>
            </a:r>
            <a:br>
              <a:rPr lang="en-PH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God, the Mighty </a:t>
            </a: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aker, died</a:t>
            </a:r>
            <a:b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his own creature's sin.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743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ern lights over a lake and hills">
            <a:extLst>
              <a:ext uri="{FF2B5EF4-FFF2-40B4-BE49-F238E27FC236}">
                <a16:creationId xmlns:a16="http://schemas.microsoft.com/office/drawing/2014/main" id="{2248276C-9119-6C65-0372-B07966A18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79" r="20773"/>
          <a:stretch/>
        </p:blipFill>
        <p:spPr>
          <a:xfrm>
            <a:off x="1" y="857258"/>
            <a:ext cx="4571428" cy="5143493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49BB6A-B96A-431A-B979-F7FF3DDB3185}"/>
              </a:ext>
            </a:extLst>
          </p:cNvPr>
          <p:cNvSpPr txBox="1"/>
          <p:nvPr/>
        </p:nvSpPr>
        <p:spPr>
          <a:xfrm>
            <a:off x="988540" y="857249"/>
            <a:ext cx="7722973" cy="35428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Servant’s silence in suffering:</a:t>
            </a: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AutoNum type="alphaLcPeriod"/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 suffered oppression and abuse…yet He endured silently and patiently! (v.7)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Matthew 26:62-67</a:t>
            </a:r>
          </a:p>
        </p:txBody>
      </p:sp>
    </p:spTree>
    <p:extLst>
      <p:ext uri="{BB962C8B-B14F-4D97-AF65-F5344CB8AC3E}">
        <p14:creationId xmlns:p14="http://schemas.microsoft.com/office/powerpoint/2010/main" val="191690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ornVTI">
  <a:themeElements>
    <a:clrScheme name="Custom 1">
      <a:dk1>
        <a:sysClr val="windowText" lastClr="000000"/>
      </a:dk1>
      <a:lt1>
        <a:sysClr val="window" lastClr="FFFFFF"/>
      </a:lt1>
      <a:dk2>
        <a:srgbClr val="131523"/>
      </a:dk2>
      <a:lt2>
        <a:srgbClr val="E7E6E6"/>
      </a:lt2>
      <a:accent1>
        <a:srgbClr val="3FB96C"/>
      </a:accent1>
      <a:accent2>
        <a:srgbClr val="699EFA"/>
      </a:accent2>
      <a:accent3>
        <a:srgbClr val="8039C1"/>
      </a:accent3>
      <a:accent4>
        <a:srgbClr val="D1971A"/>
      </a:accent4>
      <a:accent5>
        <a:srgbClr val="E62B59"/>
      </a:accent5>
      <a:accent6>
        <a:srgbClr val="9CA2AB"/>
      </a:accent6>
      <a:hlink>
        <a:srgbClr val="FFFFFF"/>
      </a:hlink>
      <a:folHlink>
        <a:srgbClr val="57618E"/>
      </a:folHlink>
    </a:clrScheme>
    <a:fontScheme name="Torn">
      <a:majorFont>
        <a:latin typeface="Impact"/>
        <a:ea typeface=""/>
        <a:cs typeface=""/>
      </a:majorFont>
      <a:minorFont>
        <a:latin typeface="Arial Nova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ornVTI" id="{D93270A2-BAD7-4DCC-9D1D-3427EACCFA88}" vid="{1B17486C-9B79-43FC-98F9-5BF7AA5600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1053</TotalTime>
  <Words>784</Words>
  <Application>Microsoft Office PowerPoint</Application>
  <PresentationFormat>On-screen Show (4:3)</PresentationFormat>
  <Paragraphs>93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Arial Nova Cond</vt:lpstr>
      <vt:lpstr>Calibri</vt:lpstr>
      <vt:lpstr>Impact</vt:lpstr>
      <vt:lpstr>TornVTI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Florencio Ragos</cp:lastModifiedBy>
  <cp:revision>14</cp:revision>
  <dcterms:created xsi:type="dcterms:W3CDTF">2022-04-09T14:35:16Z</dcterms:created>
  <dcterms:modified xsi:type="dcterms:W3CDTF">2022-04-16T23:36:22Z</dcterms:modified>
</cp:coreProperties>
</file>