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9" d="100"/>
          <a:sy n="79" d="100"/>
        </p:scale>
        <p:origin x="1570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P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13E476A-5424-4334-B5E1-E2888A5D4C02}" type="datetimeFigureOut">
              <a:rPr lang="en-PH" smtClean="0"/>
              <a:t>09/01/2022</a:t>
            </a:fld>
            <a:endParaRPr lang="en-P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P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2F9D49D-41BA-425D-BFF8-82ACBA284432}" type="slidenum">
              <a:rPr lang="en-PH" smtClean="0"/>
              <a:t>‹#›</a:t>
            </a:fld>
            <a:endParaRPr lang="en-PH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440190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62000" y="762000"/>
            <a:ext cx="75438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endParaRPr lang="en-PH" sz="4000" dirty="0"/>
          </a:p>
          <a:p>
            <a:pPr algn="ctr"/>
            <a:r>
              <a:rPr lang="en-PH" sz="4000" dirty="0"/>
              <a:t>The starting point for every believer is this: </a:t>
            </a:r>
          </a:p>
          <a:p>
            <a:pPr algn="ctr"/>
            <a:endParaRPr lang="en-PH" sz="4000" dirty="0"/>
          </a:p>
          <a:p>
            <a:pPr algn="ctr"/>
            <a:r>
              <a:rPr lang="en-PH" sz="4000" dirty="0"/>
              <a:t>ARE WE CONFORMING TO WHAT GOD WANTS US TO BE THROUGH HIS WRITTEN WORD? 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09600" y="381000"/>
            <a:ext cx="8001000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2400" b="1" dirty="0"/>
              <a:t>THE GOSPEL OF MARK</a:t>
            </a:r>
          </a:p>
          <a:p>
            <a:pPr algn="ctr"/>
            <a:endParaRPr lang="en-PH" sz="2400" b="1" dirty="0"/>
          </a:p>
          <a:p>
            <a:pPr algn="ctr"/>
            <a:r>
              <a:rPr lang="en-PH" sz="2400" b="1" dirty="0"/>
              <a:t>1:11	He pleased the Father. </a:t>
            </a:r>
          </a:p>
          <a:p>
            <a:pPr algn="ctr"/>
            <a:r>
              <a:rPr lang="en-PH" sz="2400" dirty="0"/>
              <a:t>(I Thessalonians 2:4; II Corinthians 5:9,10)</a:t>
            </a:r>
          </a:p>
          <a:p>
            <a:pPr algn="ctr"/>
            <a:r>
              <a:rPr lang="en-PH" sz="2400" b="1" dirty="0"/>
              <a:t>1:14	He preached the Gospel.</a:t>
            </a:r>
          </a:p>
          <a:p>
            <a:pPr algn="ctr"/>
            <a:r>
              <a:rPr lang="en-PH" sz="2400" dirty="0"/>
              <a:t>(Romans 1:16)</a:t>
            </a:r>
          </a:p>
          <a:p>
            <a:pPr algn="ctr"/>
            <a:r>
              <a:rPr lang="en-PH" sz="2400" b="1" dirty="0"/>
              <a:t>1:17 	He discipled others. </a:t>
            </a:r>
          </a:p>
          <a:p>
            <a:pPr algn="ctr"/>
            <a:r>
              <a:rPr lang="en-PH" sz="2400" dirty="0"/>
              <a:t>(2 Timothy 2:2)</a:t>
            </a:r>
          </a:p>
          <a:p>
            <a:pPr algn="ctr"/>
            <a:r>
              <a:rPr lang="en-PH" sz="2400" b="1" dirty="0"/>
              <a:t>1:22	He taught with authority. So He knew the Word. </a:t>
            </a:r>
            <a:r>
              <a:rPr lang="en-PH" sz="2400" dirty="0"/>
              <a:t>(Matt. 28:19-20; II Timothy 2:15, 4:2)</a:t>
            </a:r>
          </a:p>
          <a:p>
            <a:pPr algn="ctr"/>
            <a:r>
              <a:rPr lang="en-PH" sz="2400" b="1" dirty="0"/>
              <a:t>1:32-34  He ministered to the needs of people. </a:t>
            </a:r>
          </a:p>
          <a:p>
            <a:pPr algn="ctr"/>
            <a:r>
              <a:rPr lang="en-PH" sz="2400" dirty="0"/>
              <a:t>(Galatians 2:9,10, 6:9-10)</a:t>
            </a:r>
          </a:p>
          <a:p>
            <a:pPr algn="ctr"/>
            <a:r>
              <a:rPr lang="en-PH" sz="2400" b="1" dirty="0"/>
              <a:t>1:35	He got alone with the Lord to pray. </a:t>
            </a:r>
          </a:p>
          <a:p>
            <a:pPr algn="ctr"/>
            <a:r>
              <a:rPr lang="en-PH" sz="2400" dirty="0"/>
              <a:t>(James 5:16-17; 1 Thess.5:17-18)</a:t>
            </a:r>
          </a:p>
          <a:p>
            <a:pPr algn="ctr"/>
            <a:endParaRPr lang="en-PH" sz="2400" b="1" dirty="0"/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04800" y="838200"/>
            <a:ext cx="8686800" cy="526297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2800" dirty="0"/>
              <a:t>2:5	He forgave. </a:t>
            </a:r>
          </a:p>
          <a:p>
            <a:pPr algn="ctr"/>
            <a:r>
              <a:rPr lang="en-PH" sz="2800" dirty="0"/>
              <a:t>(Ephesians 4:32)</a:t>
            </a:r>
          </a:p>
          <a:p>
            <a:pPr algn="ctr"/>
            <a:r>
              <a:rPr lang="en-PH" sz="2800" dirty="0"/>
              <a:t>2:16 	He was not a respecter of persons. </a:t>
            </a:r>
          </a:p>
          <a:p>
            <a:pPr algn="ctr"/>
            <a:r>
              <a:rPr lang="en-PH" sz="2800" dirty="0"/>
              <a:t>(James 2:1)</a:t>
            </a:r>
          </a:p>
          <a:p>
            <a:pPr algn="ctr"/>
            <a:r>
              <a:rPr lang="en-PH" sz="2800" dirty="0"/>
              <a:t>6:34	He was moved with compassion toward people without Him. </a:t>
            </a:r>
          </a:p>
          <a:p>
            <a:pPr algn="ctr"/>
            <a:r>
              <a:rPr lang="en-PH" sz="2800" dirty="0"/>
              <a:t>(Romans 9:2,3; 2 </a:t>
            </a:r>
            <a:r>
              <a:rPr lang="en-PH" sz="2800" dirty="0" err="1"/>
              <a:t>Cor</a:t>
            </a:r>
            <a:r>
              <a:rPr lang="en-PH" sz="2800" dirty="0"/>
              <a:t> 5:14)</a:t>
            </a:r>
          </a:p>
          <a:p>
            <a:pPr algn="ctr"/>
            <a:r>
              <a:rPr lang="en-PH" sz="2800" dirty="0"/>
              <a:t>6:50	He calmed and encouraged others. </a:t>
            </a:r>
          </a:p>
          <a:p>
            <a:pPr algn="ctr"/>
            <a:r>
              <a:rPr lang="en-PH" sz="2800" dirty="0"/>
              <a:t>(2 Thessalonians 2:1,2,16,17)</a:t>
            </a:r>
          </a:p>
          <a:p>
            <a:pPr algn="ctr"/>
            <a:r>
              <a:rPr lang="en-PH" sz="2800" dirty="0"/>
              <a:t>7:7 He pointed out teaching contrary to God’s Word. </a:t>
            </a:r>
          </a:p>
          <a:p>
            <a:pPr algn="ctr"/>
            <a:r>
              <a:rPr lang="en-PH" sz="2800" dirty="0"/>
              <a:t>(Galatians 1:6-9; 2:16, 21; Titus 1:9-11)</a:t>
            </a:r>
          </a:p>
          <a:p>
            <a:pPr algn="ctr"/>
            <a:endParaRPr lang="en-PH" sz="2800" dirty="0"/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381000" y="457200"/>
            <a:ext cx="8458200" cy="56938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2800" dirty="0"/>
              <a:t>8:6	He gave thanks for God’s provision. </a:t>
            </a:r>
          </a:p>
          <a:p>
            <a:pPr algn="ctr"/>
            <a:r>
              <a:rPr lang="en-PH" sz="2800" dirty="0"/>
              <a:t>(1Thessalonians 5:18; Philippians 4:6)</a:t>
            </a:r>
          </a:p>
          <a:p>
            <a:pPr algn="ctr"/>
            <a:r>
              <a:rPr lang="en-PH" sz="2800" dirty="0"/>
              <a:t>8:22-25  He helped others see the world clearly. </a:t>
            </a:r>
          </a:p>
          <a:p>
            <a:pPr algn="ctr"/>
            <a:r>
              <a:rPr lang="en-PH" sz="2800" dirty="0"/>
              <a:t>(2 Corinthians 4:3,4, 6)</a:t>
            </a:r>
          </a:p>
          <a:p>
            <a:pPr algn="ctr"/>
            <a:r>
              <a:rPr lang="en-PH" sz="2800" dirty="0"/>
              <a:t>9:35	He taught and modeled servanthood. </a:t>
            </a:r>
          </a:p>
          <a:p>
            <a:pPr algn="ctr"/>
            <a:r>
              <a:rPr lang="en-PH" sz="2800" dirty="0"/>
              <a:t>(1 John 3:16-18)</a:t>
            </a:r>
          </a:p>
          <a:p>
            <a:pPr algn="ctr"/>
            <a:r>
              <a:rPr lang="en-PH" sz="2800" dirty="0"/>
              <a:t>10:45 	He knew the purpose of His life. </a:t>
            </a:r>
          </a:p>
          <a:p>
            <a:pPr algn="ctr"/>
            <a:r>
              <a:rPr lang="en-PH" sz="2800" dirty="0"/>
              <a:t>(Acts 20:24)</a:t>
            </a:r>
          </a:p>
          <a:p>
            <a:pPr algn="ctr"/>
            <a:r>
              <a:rPr lang="en-PH" sz="2800" dirty="0"/>
              <a:t>11:15-17 He took action against false teaching. </a:t>
            </a:r>
          </a:p>
          <a:p>
            <a:pPr algn="ctr"/>
            <a:r>
              <a:rPr lang="en-PH" sz="2800" dirty="0"/>
              <a:t>(Romans 16:17; Titus 3:10)</a:t>
            </a:r>
          </a:p>
          <a:p>
            <a:pPr algn="ctr"/>
            <a:r>
              <a:rPr lang="en-PH" sz="2800" dirty="0"/>
              <a:t>12:41-44 He looked at the condition of people’s hearts and not only their actions. </a:t>
            </a:r>
          </a:p>
          <a:p>
            <a:pPr algn="ctr"/>
            <a:r>
              <a:rPr lang="en-PH" sz="2800" dirty="0"/>
              <a:t>(Philippians 1:14-17)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219200" y="990600"/>
            <a:ext cx="67818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PH" sz="4000" b="1" dirty="0"/>
              <a:t>God’s Will for His Children:</a:t>
            </a:r>
          </a:p>
          <a:p>
            <a:endParaRPr lang="en-PH" sz="4000" b="1" dirty="0"/>
          </a:p>
          <a:p>
            <a:pPr algn="ctr"/>
            <a:r>
              <a:rPr lang="en-PH" sz="4000" b="1" dirty="0"/>
              <a:t>1. We Are to Study, Learn and Imitate Christ. </a:t>
            </a:r>
          </a:p>
          <a:p>
            <a:pPr algn="ctr"/>
            <a:r>
              <a:rPr lang="en-PH" sz="4000" dirty="0"/>
              <a:t>1 John 3:1-3; I John 4:15-17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295400" y="1600200"/>
            <a:ext cx="67056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PH" sz="4000" b="1" dirty="0"/>
              <a:t> 2. We Must Know </a:t>
            </a:r>
          </a:p>
          <a:p>
            <a:pPr lvl="0" algn="ctr"/>
            <a:r>
              <a:rPr lang="en-PH" sz="4000" b="1" dirty="0"/>
              <a:t>And Tell Others </a:t>
            </a:r>
          </a:p>
          <a:p>
            <a:pPr lvl="0" algn="ctr"/>
            <a:r>
              <a:rPr lang="en-PH" sz="4000" b="1" dirty="0"/>
              <a:t>How to Be Saved</a:t>
            </a:r>
            <a:endParaRPr lang="en-PH" sz="4000" dirty="0"/>
          </a:p>
          <a:p>
            <a:pPr algn="ctr"/>
            <a:r>
              <a:rPr lang="en-PH" sz="4000" dirty="0"/>
              <a:t>2 Pet. 3:9;</a:t>
            </a:r>
          </a:p>
          <a:p>
            <a:pPr algn="ctr"/>
            <a:r>
              <a:rPr lang="en-PH" sz="4000" dirty="0"/>
              <a:t>1 Tim. 2:4-5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914400" y="533400"/>
            <a:ext cx="7391400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dirty="0"/>
              <a:t>God has provided the way to be saved and that He sent His own Son to die, to make His will possible.</a:t>
            </a:r>
          </a:p>
          <a:p>
            <a:pPr algn="ctr"/>
            <a:endParaRPr lang="en-PH" sz="4000" dirty="0"/>
          </a:p>
          <a:p>
            <a:pPr algn="ctr"/>
            <a:r>
              <a:rPr lang="en-PH" sz="4000" dirty="0"/>
              <a:t>Eph. 2:4</a:t>
            </a:r>
          </a:p>
          <a:p>
            <a:pPr algn="ctr"/>
            <a:r>
              <a:rPr lang="en-PH" sz="4000" dirty="0"/>
              <a:t>1 Corinthians 2:14-16; </a:t>
            </a:r>
          </a:p>
          <a:p>
            <a:pPr algn="ctr"/>
            <a:r>
              <a:rPr lang="en-PH" sz="4000" dirty="0"/>
              <a:t>2 </a:t>
            </a:r>
            <a:r>
              <a:rPr lang="en-PH" sz="4000" dirty="0" err="1"/>
              <a:t>Cor</a:t>
            </a:r>
            <a:r>
              <a:rPr lang="en-PH" sz="4000" dirty="0"/>
              <a:t> 4:3-4, 6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24000" y="1447800"/>
            <a:ext cx="62484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PH" sz="4000" b="1" dirty="0"/>
              <a:t>3</a:t>
            </a:r>
            <a:r>
              <a:rPr lang="en-PH" sz="4000" dirty="0"/>
              <a:t>. </a:t>
            </a:r>
            <a:r>
              <a:rPr lang="en-PH" sz="4000" b="1" dirty="0"/>
              <a:t>We Are to Be Filled by the Holy Spirit.</a:t>
            </a:r>
          </a:p>
          <a:p>
            <a:pPr lvl="0" algn="ctr"/>
            <a:endParaRPr lang="en-PH" sz="4000" dirty="0"/>
          </a:p>
          <a:p>
            <a:pPr algn="ctr"/>
            <a:r>
              <a:rPr lang="en-PH" sz="4000" dirty="0"/>
              <a:t>Eph. 5:15–18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676400" y="1371600"/>
            <a:ext cx="58674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AND WHEN WE ARE SPIRIT-FILLED, THE SPIRIT TAKES CONTROL.</a:t>
            </a:r>
          </a:p>
          <a:p>
            <a:pPr algn="ctr"/>
            <a:endParaRPr lang="en-PH" sz="4000" b="1" dirty="0"/>
          </a:p>
          <a:p>
            <a:pPr algn="ctr"/>
            <a:r>
              <a:rPr lang="en-PH" sz="4000" b="1" dirty="0"/>
              <a:t>WHEN WE ARE YIELDED</a:t>
            </a:r>
          </a:p>
          <a:p>
            <a:pPr algn="ctr"/>
            <a:r>
              <a:rPr lang="en-PH" sz="4000" b="1" dirty="0"/>
              <a:t>HE ENABLES. 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295400" y="1788855"/>
            <a:ext cx="64770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To live the Spirit-filled life is to be living every single moment in the conscious presence of Jesus Christ. 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838200" y="1447800"/>
            <a:ext cx="7391400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3600" b="1" dirty="0"/>
              <a:t>CONFORMING TO GOD’S WILL: </a:t>
            </a:r>
          </a:p>
          <a:p>
            <a:pPr algn="ctr"/>
            <a:r>
              <a:rPr lang="en-PH" sz="3600" b="1" dirty="0"/>
              <a:t>TO BE AND TO LIVE LIKE CHRIST</a:t>
            </a:r>
          </a:p>
          <a:p>
            <a:pPr algn="ctr"/>
            <a:endParaRPr lang="en-PH" sz="3600" b="1" dirty="0"/>
          </a:p>
          <a:p>
            <a:pPr algn="ctr"/>
            <a:r>
              <a:rPr lang="en-PH" sz="3600" b="1" dirty="0"/>
              <a:t>1 John 2:6</a:t>
            </a:r>
          </a:p>
          <a:p>
            <a:pPr algn="ctr"/>
            <a:r>
              <a:rPr lang="en-PH" sz="3600" b="1" dirty="0"/>
              <a:t>Romans 12:2</a:t>
            </a:r>
            <a:endParaRPr lang="en-PH" sz="3600" dirty="0"/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838200"/>
            <a:ext cx="7772400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dirty="0"/>
              <a:t>The more I focus on Christ in the Word of God, the more the thoughts of God saturate my mind; the more God’s thoughts saturate my mind, the more yielded I am to Him. </a:t>
            </a:r>
          </a:p>
          <a:p>
            <a:pPr algn="ctr"/>
            <a:endParaRPr lang="en-PH" sz="4000" dirty="0"/>
          </a:p>
          <a:p>
            <a:pPr algn="ctr"/>
            <a:r>
              <a:rPr lang="en-PH" sz="4000" b="1" dirty="0"/>
              <a:t>Colossians 3:16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990600" y="1295400"/>
            <a:ext cx="71628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PH" sz="4000" b="1" dirty="0"/>
              <a:t>4.  We Are to Be Transformed and Sanctified for God.</a:t>
            </a:r>
          </a:p>
          <a:p>
            <a:pPr lvl="0" algn="ctr"/>
            <a:endParaRPr lang="en-PH" sz="4000" dirty="0"/>
          </a:p>
          <a:p>
            <a:pPr algn="ctr"/>
            <a:r>
              <a:rPr lang="en-PH" sz="4000" dirty="0"/>
              <a:t>2 Corinthians 3:18;</a:t>
            </a:r>
          </a:p>
          <a:p>
            <a:pPr algn="ctr"/>
            <a:r>
              <a:rPr lang="en-PH" sz="4000" dirty="0"/>
              <a:t>1 Thessalonians 4:3-5</a:t>
            </a:r>
          </a:p>
          <a:p>
            <a:pPr algn="ctr"/>
            <a:endParaRPr lang="en-PH" sz="4000" dirty="0"/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676400" y="1219200"/>
            <a:ext cx="59436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lvl="0" indent="-342900" algn="ctr">
              <a:buAutoNum type="arabicPeriod" startAt="5"/>
            </a:pPr>
            <a:r>
              <a:rPr lang="en-PH" sz="4000" b="1" dirty="0"/>
              <a:t>We are to Learn Submission and Obedience.</a:t>
            </a:r>
          </a:p>
          <a:p>
            <a:pPr lvl="0" algn="ctr"/>
            <a:endParaRPr lang="en-PH" sz="4000" b="1" dirty="0"/>
          </a:p>
          <a:p>
            <a:pPr lvl="0" algn="ctr"/>
            <a:r>
              <a:rPr lang="en-PH" sz="4000" dirty="0"/>
              <a:t>1 Peter 2:13–17; Philippians 2:12-16</a:t>
            </a:r>
          </a:p>
          <a:p>
            <a:pPr algn="ctr"/>
            <a:endParaRPr lang="en-PH" sz="4000" dirty="0"/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371600" y="914400"/>
            <a:ext cx="64770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dirty="0"/>
              <a:t>If we are going to be Christians doing God’s will, submission is part of the package. We live in an ungodly system, and it is God’s will we live as exemplary people. 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62000" y="1295400"/>
            <a:ext cx="7467600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lvl="0" indent="-342900" algn="ctr">
              <a:buAutoNum type="arabicPeriod" startAt="6"/>
            </a:pPr>
            <a:r>
              <a:rPr lang="en-PH" sz="4000" b="1" dirty="0"/>
              <a:t>We Must Know Suffering </a:t>
            </a:r>
          </a:p>
          <a:p>
            <a:pPr lvl="0" algn="ctr"/>
            <a:r>
              <a:rPr lang="en-PH" sz="4000" b="1" dirty="0"/>
              <a:t>for Christ’s Sake.</a:t>
            </a:r>
          </a:p>
          <a:p>
            <a:pPr lvl="0" algn="ctr"/>
            <a:endParaRPr lang="en-PH" sz="4000" b="1" dirty="0"/>
          </a:p>
          <a:p>
            <a:pPr lvl="0" algn="ctr"/>
            <a:r>
              <a:rPr lang="en-PH" sz="4000" dirty="0"/>
              <a:t>Matthew 5:10-12; </a:t>
            </a:r>
          </a:p>
          <a:p>
            <a:pPr algn="ctr"/>
            <a:r>
              <a:rPr lang="en-PH" sz="4000" dirty="0"/>
              <a:t>1 Pet. 4:12–16, 19</a:t>
            </a:r>
          </a:p>
          <a:p>
            <a:pPr algn="ctr"/>
            <a:r>
              <a:rPr lang="en-PH" sz="4000" dirty="0"/>
              <a:t>2 Tim. 3:12</a:t>
            </a:r>
          </a:p>
          <a:p>
            <a:pPr lvl="0" algn="ctr"/>
            <a:endParaRPr lang="en-PH" sz="4000" dirty="0"/>
          </a:p>
          <a:p>
            <a:pPr algn="ctr"/>
            <a:endParaRPr lang="en-PH" sz="4000" dirty="0"/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762000"/>
            <a:ext cx="7772400" cy="50783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3600" dirty="0"/>
              <a:t>God has told each of us who has trusted Christ that we are to be like Christ (Romans 13:14). Jesus has given us an example (John 13:15-17), and God promises that all things in our lives are used to help conform us to the image of Jesus </a:t>
            </a:r>
          </a:p>
          <a:p>
            <a:pPr algn="ctr"/>
            <a:r>
              <a:rPr lang="en-PH" sz="3600" dirty="0"/>
              <a:t>(Romans 8:28-29).</a:t>
            </a:r>
          </a:p>
          <a:p>
            <a:pPr algn="ctr"/>
            <a:endParaRPr lang="en-PH" sz="3600" dirty="0"/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838200" y="1066800"/>
            <a:ext cx="75438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dirty="0"/>
              <a:t>AS BELIEVERS, WE NEED TO CONCENTRATE ON THE REVEALED AND BASIC PART OF GOD’S WILL, AND THEN, IN FAITH, PURSUE THOSE AREAS WHERE GOD’S WORD DOES NOT SPECIFICALLY SPEAK.</a:t>
            </a:r>
          </a:p>
        </p:txBody>
      </p:sp>
    </p:spTree>
    <p:extLst>
      <p:ext uri="{BB962C8B-B14F-4D97-AF65-F5344CB8AC3E}">
        <p14:creationId xmlns:p14="http://schemas.microsoft.com/office/powerpoint/2010/main" val="3603192906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219200" y="1219200"/>
            <a:ext cx="66294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dirty="0"/>
              <a:t>ARE WE CONFORMING OURSELVES TO JESUS ACCORDING TO HIS WORD?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2057400" y="3810000"/>
            <a:ext cx="51816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1 John 2:6</a:t>
            </a:r>
          </a:p>
          <a:p>
            <a:pPr algn="ctr"/>
            <a:r>
              <a:rPr lang="en-PH" sz="4000" b="1"/>
              <a:t>Romans 12:2</a:t>
            </a:r>
            <a:endParaRPr lang="en-PH" sz="4000" b="1" dirty="0"/>
          </a:p>
        </p:txBody>
      </p:sp>
    </p:spTree>
    <p:extLst>
      <p:ext uri="{BB962C8B-B14F-4D97-AF65-F5344CB8AC3E}">
        <p14:creationId xmlns:p14="http://schemas.microsoft.com/office/powerpoint/2010/main" val="360319290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47800" y="1143000"/>
            <a:ext cx="63246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What is God’s will for me? How can I know what God’s will is in my life? 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438400" y="3962400"/>
            <a:ext cx="4343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Ephesians 5:17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143000" y="1478101"/>
            <a:ext cx="685800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dirty="0"/>
              <a:t>While we pursue the questions of vocation and location we must not forget </a:t>
            </a:r>
          </a:p>
          <a:p>
            <a:pPr algn="ctr"/>
            <a:r>
              <a:rPr lang="en-PH" sz="4000" b="1" dirty="0"/>
              <a:t>WHO GOD WANTS US TO BE</a:t>
            </a:r>
            <a:r>
              <a:rPr lang="en-PH" sz="40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219200" y="1066800"/>
            <a:ext cx="64770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GOD’S WILL FOR EVERYONE WHO HAS TRUSTED IN CHRIST IS </a:t>
            </a:r>
          </a:p>
          <a:p>
            <a:pPr algn="ctr"/>
            <a:r>
              <a:rPr lang="en-PH" sz="4000" b="1" dirty="0"/>
              <a:t>TO BE LIKE JESUS AND </a:t>
            </a:r>
          </a:p>
          <a:p>
            <a:pPr algn="ctr"/>
            <a:r>
              <a:rPr lang="en-PH" sz="4000" b="1" dirty="0"/>
              <a:t>TO LIVE LIKE JESUS. </a:t>
            </a:r>
            <a:endParaRPr lang="en-PH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2133600" y="4724400"/>
            <a:ext cx="46482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Romans 13:14</a:t>
            </a:r>
          </a:p>
          <a:p>
            <a:pPr algn="ctr"/>
            <a:endParaRPr lang="en-PH" sz="4000" b="1" dirty="0"/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981200" y="990600"/>
            <a:ext cx="54864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1 Corinthians 11:1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1143000" y="2286000"/>
            <a:ext cx="693420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dirty="0"/>
              <a:t>How many of us are Christlike enough to be followed?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447800" y="4724400"/>
            <a:ext cx="6324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PH" sz="4000" dirty="0"/>
              <a:t>WE ARE TO BE LIKE JESUS.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09600" y="685800"/>
            <a:ext cx="7924800" cy="378565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John 14:12a</a:t>
            </a:r>
          </a:p>
          <a:p>
            <a:pPr algn="ctr"/>
            <a:endParaRPr lang="en-PH" sz="4000" b="1" dirty="0"/>
          </a:p>
          <a:p>
            <a:pPr algn="ctr"/>
            <a:r>
              <a:rPr lang="en-PH" sz="4000" dirty="0"/>
              <a:t>Jesus said the believer would do the same things He did. To do that, we need to find out about Him, His attitudes, and deeds.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209800" y="4953000"/>
            <a:ext cx="4495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John 13:15-17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66800" y="838200"/>
            <a:ext cx="7010400" cy="31700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It is our responsibility to be like Him because He is Lord.  </a:t>
            </a:r>
          </a:p>
          <a:p>
            <a:pPr algn="ctr"/>
            <a:endParaRPr lang="en-PH" sz="4000" b="1" dirty="0"/>
          </a:p>
          <a:p>
            <a:pPr algn="ctr"/>
            <a:r>
              <a:rPr lang="en-PH" sz="4000" b="1" dirty="0"/>
              <a:t>We are to be like Him because of who He is.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438400" y="4626114"/>
            <a:ext cx="3886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Luke 6:46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133600" y="533400"/>
            <a:ext cx="46482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b="1" dirty="0"/>
              <a:t>Romans 8:28, 29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685800" y="1447800"/>
            <a:ext cx="77724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PH" sz="4000" dirty="0"/>
              <a:t>“</a:t>
            </a:r>
            <a:r>
              <a:rPr lang="en-PH" sz="4000" i="1" dirty="0"/>
              <a:t>all things work together for good, to those who love God and called according to His purpose</a:t>
            </a:r>
            <a:r>
              <a:rPr lang="en-PH" sz="4000" dirty="0"/>
              <a:t>”: </a:t>
            </a:r>
          </a:p>
          <a:p>
            <a:pPr algn="ctr"/>
            <a:endParaRPr lang="en-PH" sz="4000" dirty="0"/>
          </a:p>
          <a:p>
            <a:pPr algn="ctr"/>
            <a:r>
              <a:rPr lang="en-PH" sz="4000" dirty="0"/>
              <a:t>God conforming us to the </a:t>
            </a:r>
          </a:p>
          <a:p>
            <a:pPr algn="ctr"/>
            <a:r>
              <a:rPr lang="en-PH" sz="4000" dirty="0"/>
              <a:t>image of Christ.</a:t>
            </a:r>
          </a:p>
        </p:txBody>
      </p:sp>
    </p:spTree>
    <p:extLst>
      <p:ext uri="{BB962C8B-B14F-4D97-AF65-F5344CB8AC3E}">
        <p14:creationId xmlns:p14="http://schemas.microsoft.com/office/powerpoint/2010/main" val="21059778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155</TotalTime>
  <Words>861</Words>
  <Application>Microsoft Office PowerPoint</Application>
  <PresentationFormat>On-screen Show (4:3)</PresentationFormat>
  <Paragraphs>113</Paragraphs>
  <Slides>27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27</vt:i4>
      </vt:variant>
    </vt:vector>
  </HeadingPairs>
  <TitlesOfParts>
    <vt:vector size="30" baseType="lpstr">
      <vt:lpstr>Georgia</vt:lpstr>
      <vt:lpstr>Trebuchet MS</vt:lpstr>
      <vt:lpstr>Slipstream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Ence Ragos</dc:creator>
  <cp:lastModifiedBy>Marc Grande</cp:lastModifiedBy>
  <cp:revision>34</cp:revision>
  <dcterms:created xsi:type="dcterms:W3CDTF">2014-08-22T07:48:14Z</dcterms:created>
  <dcterms:modified xsi:type="dcterms:W3CDTF">2022-01-09T01:36:12Z</dcterms:modified>
</cp:coreProperties>
</file>

<file path=docProps/thumbnail.jpeg>
</file>