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577"/>
  </p:normalViewPr>
  <p:slideViewPr>
    <p:cSldViewPr snapToGrid="0" snapToObjects="1">
      <p:cViewPr varScale="1">
        <p:scale>
          <a:sx n="75" d="100"/>
          <a:sy n="75" d="100"/>
        </p:scale>
        <p:origin x="167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E80CA-299A-5941-A299-593BCE4347BB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9A9CC-D3A1-6C48-B2A8-BA75E1A4F9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A9CC-D3A1-6C48-B2A8-BA75E1A4F9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78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A9CC-D3A1-6C48-B2A8-BA75E1A4F9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06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A9CC-D3A1-6C48-B2A8-BA75E1A4F9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02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4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5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7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79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9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9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6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5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8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F63B7-CEAE-1A4C-A64F-A7DD3803D4A7}" type="datetimeFigureOut">
              <a:rPr lang="en-US" smtClean="0"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B9353-4128-D945-B3D2-9C9C282F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2022 RESURRECTION SUNDAY MESSAGE: THE GLORY OF THE RISEN CHRIST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Over the years, we had looked at and studied many passages in Scripture that teach us about Christ’s resurrection.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Today, I would like us to look at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the resurrection resulted in the glory and exaltation of Christ.</a:t>
            </a:r>
          </a:p>
        </p:txBody>
      </p:sp>
    </p:spTree>
    <p:extLst>
      <p:ext uri="{BB962C8B-B14F-4D97-AF65-F5344CB8AC3E}">
        <p14:creationId xmlns:p14="http://schemas.microsoft.com/office/powerpoint/2010/main" val="108824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Fourth,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“His eyes were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[likened to]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flame of fire”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an image of Christ’s eyes 			that could see all with a penetrating 		gaze into the depths of His church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(2:18; 19:12).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image of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 flame of fire”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symbolizes a look that is ready to 		judge any evil it sees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4:13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16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Fifth,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“His feet”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were likened to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“burnished bronze....”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image of the Lord’s feet is a 		clear reference to judgment.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Sixth,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 His voice was like the sound of many waters.”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signified the voice of authority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5950" algn="l"/>
                <a:tab pos="10207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Seventh,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“in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[Christ’s]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right hand He held seven stars….”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5950" algn="l"/>
                <a:tab pos="10207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Their being in His hand signified that 		Christ has sovereign control over the 		church and its leaders.</a:t>
            </a:r>
          </a:p>
        </p:txBody>
      </p:sp>
    </p:spTree>
    <p:extLst>
      <p:ext uri="{BB962C8B-B14F-4D97-AF65-F5344CB8AC3E}">
        <p14:creationId xmlns:p14="http://schemas.microsoft.com/office/powerpoint/2010/main" val="288610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Eighth,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  and out of His mouth came a sharp two-edged sword”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sword is a large, two-edged 			broad sword, symbolizing the power 		and force of His message. </a:t>
            </a:r>
          </a:p>
          <a:p>
            <a:pPr algn="l">
              <a:tabLst>
                <a:tab pos="615950" algn="l"/>
                <a:tab pos="10207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Lord’s words of judgment are as 		sharp as swords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4:12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5950" algn="l"/>
                <a:tab pos="10207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Ninth,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Christ’s face was described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“like the sun shining in its strength.”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5950" algn="l"/>
                <a:tab pos="10207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Again,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 reference to His 			immeasurable, darkness-				conquering glory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645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17-18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John’s reaction to this vision of Christ and Christ’s response to John’s reaction.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vision of the exalted, risen Christ 		so produced awe and fear that John 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“fell at His feet like a dead man”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vision of Christ was totally 			different in appearance from the Lord 		that John knew in the flesh.</a:t>
            </a:r>
          </a:p>
        </p:txBody>
      </p:sp>
    </p:spTree>
    <p:extLst>
      <p:ext uri="{BB962C8B-B14F-4D97-AF65-F5344CB8AC3E}">
        <p14:creationId xmlns:p14="http://schemas.microsoft.com/office/powerpoint/2010/main" val="237375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IS NOW THE RISEN, 					GLORIFIED, EXALTED SON OF 			GOD, THE PRIEST-KING WHO HAS 		THE AUTHORITY TO JUDGE AND 		WILL JUDGE THE WORLD.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should awaken in us a fresh attitude of reverence toward the Lord today!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See Christ’s declaration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17c-18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3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4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“17… I am the first and the last….”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Jesus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used the same words God 		attributes to Himself in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41:4;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44:6; 48:12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refers to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complete and absolute 		sovereignty of God over human 			history from beginning to end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also describes Him as the Creator 		of all things – He is the beginning 		and the end of all things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Christ was thus equating 			Himself with God.</a:t>
            </a:r>
          </a:p>
        </p:txBody>
      </p:sp>
    </p:spTree>
    <p:extLst>
      <p:ext uri="{BB962C8B-B14F-4D97-AF65-F5344CB8AC3E}">
        <p14:creationId xmlns:p14="http://schemas.microsoft.com/office/powerpoint/2010/main" val="19382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18ab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 The Lord here affirms that He is the 		resurrected One who had conquered 		sin and death, and who is </a:t>
            </a:r>
            <a:r>
              <a:rPr lang="en-PH" sz="3600" i="1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“alive 			forevermore”</a:t>
            </a:r>
            <a:r>
              <a:rPr lang="en-PH" sz="3600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Jesus affirming that He alone 			has the keys of death and Hades, 		He is saying that He alone has 			authority over death and the grave.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5:21-26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70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sins have brought upon us the sentence of judgment.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Christ holds the keys of death and 		the grave.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for believers, our death and 			resurrection are both in the hands 		of our Risen Lord.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2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BACKGROUND TO REVELATION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RESURRECTED CHRIST EXALTED IN HEAVEN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the Resurrection Resulted in the Glory and Exaltation of Christ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b="1" cap="sm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First Passage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1:4-8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115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John Described the Lord Jesus Christ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faithful witness”.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the only One who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“has seen the 		Father”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6:46; 1:18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hence the 			source of the revelation to be given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firstborn of the dead”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a direct reference to the 			resurrected Christ.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“firstborn”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primarily used figuratively 		to indicate “preeminence”</a:t>
            </a:r>
          </a:p>
        </p:txBody>
      </p:sp>
    </p:spTree>
    <p:extLst>
      <p:ext uri="{BB962C8B-B14F-4D97-AF65-F5344CB8AC3E}">
        <p14:creationId xmlns:p14="http://schemas.microsoft.com/office/powerpoint/2010/main" val="291958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Jesus’ resurrection is both 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guarantee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		the future resurrection of all believers 		and unbelievers.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Third,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ruler of the kings of the earth”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particularly refers to His 				prophetic role after His second 			coming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esp.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0124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5d-6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John breaks into praise for 			Christ for His great love manifested 		through His death on the cross – a 			death which had set us free from the 		bondage to sin.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Believers are now a kingdom – a 			people ruled by God – and priests 			with the purpose of serving God now 		and forever.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21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Risen Christ is the Returning 			Christ.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reference here is to the Second 		Coming.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7:13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His Second Coming will be seen by 		the surviving Jews at that time.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Zech12:10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Christ will also be seen by the whole 		world.</a:t>
            </a:r>
          </a:p>
        </p:txBody>
      </p:sp>
    </p:spTree>
    <p:extLst>
      <p:ext uri="{BB962C8B-B14F-4D97-AF65-F5344CB8AC3E}">
        <p14:creationId xmlns:p14="http://schemas.microsoft.com/office/powerpoint/2010/main" val="21970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verse contains a magnificent 			declaration by God the Father (see 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41:4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1:4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“Alpha and Omega”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symbolic 			way of referring to God and His 			position as Lord over all history, 			from beginning to end.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91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further declared Himself as the one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“who is and who was and who is to come”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a declaration of His eternality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then He says,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Almighty”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			“the all-powerful One; Omnipotent”.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b="1" cap="sm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Second Passage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1:12-18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12-16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John described who was speaking to him: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Lord Jesus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729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920542D-DC73-A394-F754-041887035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237" y="108284"/>
            <a:ext cx="8963525" cy="6641432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the description of Him was 				nothing short of awesome – in fact 			even fearsome!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He was described as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“one like 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[or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son of man”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was a title for the Messiah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Christ’s garments are those of a Judge-King,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with honor and authority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Third,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His white hair symbolized His eternality as God, who was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Ancient of Days”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7:9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377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556</TotalTime>
  <Words>1333</Words>
  <Application>Microsoft Office PowerPoint</Application>
  <PresentationFormat>On-screen Show (4:3)</PresentationFormat>
  <Paragraphs>82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26</cp:revision>
  <dcterms:created xsi:type="dcterms:W3CDTF">2022-04-16T12:26:20Z</dcterms:created>
  <dcterms:modified xsi:type="dcterms:W3CDTF">2022-04-17T07:14:13Z</dcterms:modified>
</cp:coreProperties>
</file>