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68"/>
    <p:restoredTop sz="95988"/>
  </p:normalViewPr>
  <p:slideViewPr>
    <p:cSldViewPr snapToGrid="0">
      <p:cViewPr varScale="1">
        <p:scale>
          <a:sx n="112" d="100"/>
          <a:sy n="112" d="100"/>
        </p:scale>
        <p:origin x="16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E3C8-DB8D-4D47-B40E-A896E40655F8}" type="datetimeFigureOut">
              <a:rPr lang="en-US" smtClean="0"/>
              <a:t>12/18/22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895A-E253-3642-98FC-4F3953126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820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E3C8-DB8D-4D47-B40E-A896E40655F8}" type="datetimeFigureOut">
              <a:rPr lang="en-US" smtClean="0"/>
              <a:t>12/18/22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895A-E253-3642-98FC-4F3953126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910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E3C8-DB8D-4D47-B40E-A896E40655F8}" type="datetimeFigureOut">
              <a:rPr lang="en-US" smtClean="0"/>
              <a:t>12/18/22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895A-E253-3642-98FC-4F3953126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555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E3C8-DB8D-4D47-B40E-A896E40655F8}" type="datetimeFigureOut">
              <a:rPr lang="en-US" smtClean="0"/>
              <a:t>12/18/22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895A-E253-3642-98FC-4F3953126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68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E3C8-DB8D-4D47-B40E-A896E40655F8}" type="datetimeFigureOut">
              <a:rPr lang="en-US" smtClean="0"/>
              <a:t>12/18/22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895A-E253-3642-98FC-4F3953126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88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E3C8-DB8D-4D47-B40E-A896E40655F8}" type="datetimeFigureOut">
              <a:rPr lang="en-US" smtClean="0"/>
              <a:t>12/18/22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895A-E253-3642-98FC-4F3953126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293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E3C8-DB8D-4D47-B40E-A896E40655F8}" type="datetimeFigureOut">
              <a:rPr lang="en-US" smtClean="0"/>
              <a:t>12/18/22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895A-E253-3642-98FC-4F3953126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183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E3C8-DB8D-4D47-B40E-A896E40655F8}" type="datetimeFigureOut">
              <a:rPr lang="en-US" smtClean="0"/>
              <a:t>12/18/22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895A-E253-3642-98FC-4F3953126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462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E3C8-DB8D-4D47-B40E-A896E40655F8}" type="datetimeFigureOut">
              <a:rPr lang="en-US" smtClean="0"/>
              <a:t>12/18/22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895A-E253-3642-98FC-4F3953126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873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E3C8-DB8D-4D47-B40E-A896E40655F8}" type="datetimeFigureOut">
              <a:rPr lang="en-US" smtClean="0"/>
              <a:t>12/18/22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895A-E253-3642-98FC-4F3953126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33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E3C8-DB8D-4D47-B40E-A896E40655F8}" type="datetimeFigureOut">
              <a:rPr lang="en-US" smtClean="0"/>
              <a:t>12/18/22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895A-E253-3642-98FC-4F3953126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66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7E3C8-DB8D-4D47-B40E-A896E40655F8}" type="datetimeFigureOut">
              <a:rPr lang="en-US" smtClean="0"/>
              <a:t>12/18/22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0895A-E253-3642-98FC-4F3953126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818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A641F1C-CC35-083B-A2A0-5AED71C54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02870"/>
            <a:ext cx="8961120" cy="666369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2022 GLCC CHRISTMAS MESSAGE 2: THE IRONY OF CHRISTMAS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I. 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What is an irony? What does it mean when something is ironic?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other words,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irony occurs when what actually happens turns out to be completely opposite or different from what would be expected.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60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A641F1C-CC35-083B-A2A0-5AED71C54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02870"/>
            <a:ext cx="8961120" cy="666369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 was despised and rejected by men, even by His own.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Isa 53:3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1:11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 died a most horrible death – a death He did not deserve.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Phil 2:8b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83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A641F1C-CC35-083B-A2A0-5AED71C54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02870"/>
            <a:ext cx="8961120" cy="666369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 the cross, He carried all our sin and, therefore, took all the punishment due us.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2Cor 5:21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Isa 53:5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cap="small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niv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Because He became “sin on our behalf,” God forsook Him.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Matt 27:46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3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A641F1C-CC35-083B-A2A0-5AED71C54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02870"/>
            <a:ext cx="8961120" cy="666369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Because of His disgraceful death, the Jews intended Jesus to have a disgraceful burial along the thieves.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Isa 53:9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 THE LORD JESUS DID AND WENT THROUGH ALL THIS EVEN BEFORE WE CAME TO SURRENDER OUR LIVES TO HIM AND ACCEPT HIM AS OUR SAVIOR AND LORD!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5:8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0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A641F1C-CC35-083B-A2A0-5AED71C54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02870"/>
            <a:ext cx="8961120" cy="666369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IV. 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BELIEVER IN CHRIST: FROM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POOR TO RICH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2Cor 8:9c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we see the reason why Christ did what He did.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 help us appreciate this a little more, we need to be reminded of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poverty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before Jesus came into our lives, and here are some verses that I pray will help us.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were spiritually dead.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Eph 2:1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88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A641F1C-CC35-083B-A2A0-5AED71C54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02870"/>
            <a:ext cx="8961120" cy="6663690"/>
          </a:xfrm>
          <a:blipFill>
            <a:blip r:embed="rId2"/>
            <a:stretch>
              <a:fillRect/>
            </a:stretch>
          </a:blipFill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were following a wrong course and a wrong lord. 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Eph 2:2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were bound by our sinful nature with all its lusts and desires.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Eph 2:3a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were all objects of God’s wrath and judgment and were hell-bound.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Eph 2:3b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3:23;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6:23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Heb 9:27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133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A641F1C-CC35-083B-A2A0-5AED71C54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02870"/>
            <a:ext cx="8961120" cy="6663690"/>
          </a:xfrm>
          <a:blipFill>
            <a:blip r:embed="rId2"/>
            <a:stretch>
              <a:fillRect/>
            </a:stretch>
          </a:blipFill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were slaves of sin, deceived into thinking we had our own free will.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6:17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Eph 2:12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is a fitting summary of what our condition was before Christ.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But then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“through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[Christ’s]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poverty”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had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“become rich.”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Eph</a:t>
            </a:r>
            <a:r>
              <a:rPr lang="en-PH" sz="3600" b="1" i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1:3-14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contains a glorious 			catalogue of our riches in Christ.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 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1:12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8:15-17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80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A641F1C-CC35-083B-A2A0-5AED71C54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02870"/>
            <a:ext cx="8961120" cy="6663690"/>
          </a:xfrm>
          <a:blipFill>
            <a:blip r:embed="rId2"/>
            <a:stretch>
              <a:fillRect/>
            </a:stretch>
          </a:blipFill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1Cor 6:19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Gal 2:20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Imagine the King of Kings and the 		Lord of Lords living in you!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Scripture is replete with many more similar verses.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AND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NOTHING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THAT WE WILL 			FACE IN THESE LAST DAYS COULD 		EVER TAKE THESE AWAY FROM 			US!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How wondrously glorious our 			salvation in Christ Jesus is!</a:t>
            </a:r>
          </a:p>
        </p:txBody>
      </p:sp>
    </p:spTree>
    <p:extLst>
      <p:ext uri="{BB962C8B-B14F-4D97-AF65-F5344CB8AC3E}">
        <p14:creationId xmlns:p14="http://schemas.microsoft.com/office/powerpoint/2010/main" val="207209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A641F1C-CC35-083B-A2A0-5AED71C54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02870"/>
            <a:ext cx="8961120" cy="666369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Now why would I entitle this year’s Christmas message “The Irony of Christmas”?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 is because the message of 			Christmas is filled with many 			infinitely wonderful ironies!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II. 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RICH TO POOR, POOR TO RICH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2Cor 8:9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515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A641F1C-CC35-083B-A2A0-5AED71C54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02870"/>
            <a:ext cx="8961120" cy="666369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the first 8 verses of Ch. 8, Paul used the gracious and generous spirit of giving of the poor Macedonian church as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 inspiring example of earthly generosity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he turns the Corinthians’ 			attention to Christ as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ultimate 			model and expression of divine 			magnanimity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0481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A641F1C-CC35-083B-A2A0-5AED71C54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02870"/>
            <a:ext cx="8961120" cy="666369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IT IS IN JESUS’ SELFLESS GIVING 		THAT WE WILL SEE THE DIVINE 			IRONIES THAT MAGNIFY OUR 			GLORIOUS SALVATION IN HIM.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again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2Cor 8:9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verse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9a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begins with the motivation for what the Lord Jesus did in the next part of the verse: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grace of our Lord Jesus Christ”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3146578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A641F1C-CC35-083B-A2A0-5AED71C54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02870"/>
            <a:ext cx="8961120" cy="666369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So what Paul was about to describe 		that Christ did for the Corinthians (and 		by extension,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true believers)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was 		motivated by nothing else but His 		grace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not motivated by anything 		in us, but, in fact, in spite of us.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next part of the verse tells us what Jesus did: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9bc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Notice the ironies present here...</a:t>
            </a:r>
          </a:p>
        </p:txBody>
      </p:sp>
    </p:spTree>
    <p:extLst>
      <p:ext uri="{BB962C8B-B14F-4D97-AF65-F5344CB8AC3E}">
        <p14:creationId xmlns:p14="http://schemas.microsoft.com/office/powerpoint/2010/main" val="417712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A641F1C-CC35-083B-A2A0-5AED71C54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02870"/>
            <a:ext cx="8961120" cy="6663690"/>
          </a:xfrm>
          <a:blipFill>
            <a:blip r:embed="rId2"/>
            <a:stretch>
              <a:fillRect/>
            </a:stretch>
          </a:blipFill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III. 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CHRIST AS MAN: FROM RICH TO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POOR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2Cor 8:9b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endParaRPr lang="en-PH" sz="3600" b="1" i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“He was rich.”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Here are just a few truths that describe to us the height of the riches that belong to Christ.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 is God and Creator.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Col 1:15-17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Heb 1:3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31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A641F1C-CC35-083B-A2A0-5AED71C54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02870"/>
            <a:ext cx="8961120" cy="6663690"/>
          </a:xfrm>
          <a:blipFill>
            <a:blip r:embed="rId2"/>
            <a:stretch>
              <a:fillRect/>
            </a:stretch>
          </a:blipFill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 God and Creator, He owns everything.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Ps 50:10-12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Before the incarnation He enjoyed perfect fellowship with the Father.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Jn 1:1-2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 is glorious.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Rev 4:3-5a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Jn 17:5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 is King.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Rev 19:16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576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A641F1C-CC35-083B-A2A0-5AED71C54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02870"/>
            <a:ext cx="8961120" cy="666369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“He became poor.”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All His “riches” the Lord Jesus gave up by suspending His full use of them when He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“became flesh, and dwelt among us”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(Jn 1:14).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Phil 2:6-7a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By doing this, Christ became poor for 		our sake.</a:t>
            </a:r>
          </a:p>
        </p:txBody>
      </p:sp>
    </p:spTree>
    <p:extLst>
      <p:ext uri="{BB962C8B-B14F-4D97-AF65-F5344CB8AC3E}">
        <p14:creationId xmlns:p14="http://schemas.microsoft.com/office/powerpoint/2010/main" val="304990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A641F1C-CC35-083B-A2A0-5AED71C54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" y="102870"/>
            <a:ext cx="8961120" cy="6663690"/>
          </a:xfrm>
          <a:blipFill>
            <a:blip r:embed="rId2"/>
            <a:stretch>
              <a:fillRect/>
            </a:stretch>
          </a:blipFill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Here are just a few passages that describe to us depth of the poverty that Jesus embraced.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From God the Creator, He took on flesh and became as one of us.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1:14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Phil 2:7-8a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 lived as a poor man, ordinary in appearance.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Isa 53:2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Matt 13:55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36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 2013 - 2022">
  <a:themeElements>
    <a:clrScheme name="Office Them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137</TotalTime>
  <Words>966</Words>
  <Application>Microsoft Macintosh PowerPoint</Application>
  <PresentationFormat>On-screen Show (4:3)</PresentationFormat>
  <Paragraphs>85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Office Theme 2013 - 2022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Robert Casas</cp:lastModifiedBy>
  <cp:revision>19</cp:revision>
  <dcterms:created xsi:type="dcterms:W3CDTF">2022-12-14T15:17:02Z</dcterms:created>
  <dcterms:modified xsi:type="dcterms:W3CDTF">2022-12-17T17:26:39Z</dcterms:modified>
</cp:coreProperties>
</file>