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79"/>
    <p:restoredTop sz="95988"/>
  </p:normalViewPr>
  <p:slideViewPr>
    <p:cSldViewPr snapToGrid="0">
      <p:cViewPr varScale="1">
        <p:scale>
          <a:sx n="112" d="100"/>
          <a:sy n="112" d="100"/>
        </p:scale>
        <p:origin x="34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F557D3B-B555-F741-BA7E-B53C955E3368}" type="datetimeFigureOut">
              <a:rPr lang="en-US" smtClean="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710949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557D3B-B555-F741-BA7E-B53C955E3368}" type="datetimeFigureOut">
              <a:rPr lang="en-US" smtClean="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3081525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557D3B-B555-F741-BA7E-B53C955E3368}" type="datetimeFigureOut">
              <a:rPr lang="en-US" smtClean="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3498315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557D3B-B555-F741-BA7E-B53C955E3368}" type="datetimeFigureOut">
              <a:rPr lang="en-US" smtClean="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3949337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F557D3B-B555-F741-BA7E-B53C955E3368}" type="datetimeFigureOut">
              <a:rPr lang="en-US" smtClean="0"/>
              <a:t>12/11/22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3044825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F557D3B-B555-F741-BA7E-B53C955E3368}" type="datetimeFigureOut">
              <a:rPr lang="en-US" smtClean="0"/>
              <a:t>12/11/22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20394251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F557D3B-B555-F741-BA7E-B53C955E3368}" type="datetimeFigureOut">
              <a:rPr lang="en-US" smtClean="0"/>
              <a:t>12/11/22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1640247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F557D3B-B555-F741-BA7E-B53C955E3368}" type="datetimeFigureOut">
              <a:rPr lang="en-US" smtClean="0"/>
              <a:t>12/11/22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14854785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557D3B-B555-F741-BA7E-B53C955E3368}" type="datetimeFigureOut">
              <a:rPr lang="en-US" smtClean="0"/>
              <a:t>12/11/22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3280228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557D3B-B555-F741-BA7E-B53C955E3368}" type="datetimeFigureOut">
              <a:rPr lang="en-US" smtClean="0"/>
              <a:t>12/11/22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1517291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F557D3B-B555-F741-BA7E-B53C955E3368}" type="datetimeFigureOut">
              <a:rPr lang="en-US" smtClean="0"/>
              <a:t>12/11/22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BEC01-7C9C-4042-BB33-9F483B2B7C4F}" type="slidenum">
              <a:rPr lang="en-US" smtClean="0"/>
              <a:t>‹#›</a:t>
            </a:fld>
            <a:endParaRPr lang="en-US"/>
          </a:p>
        </p:txBody>
      </p:sp>
    </p:spTree>
    <p:extLst>
      <p:ext uri="{BB962C8B-B14F-4D97-AF65-F5344CB8AC3E}">
        <p14:creationId xmlns:p14="http://schemas.microsoft.com/office/powerpoint/2010/main" val="1481153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557D3B-B555-F741-BA7E-B53C955E3368}" type="datetimeFigureOut">
              <a:rPr lang="en-US" smtClean="0"/>
              <a:t>12/11/22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BEC01-7C9C-4042-BB33-9F483B2B7C4F}" type="slidenum">
              <a:rPr lang="en-US" smtClean="0"/>
              <a:t>‹#›</a:t>
            </a:fld>
            <a:endParaRPr lang="en-US"/>
          </a:p>
        </p:txBody>
      </p:sp>
    </p:spTree>
    <p:extLst>
      <p:ext uri="{BB962C8B-B14F-4D97-AF65-F5344CB8AC3E}">
        <p14:creationId xmlns:p14="http://schemas.microsoft.com/office/powerpoint/2010/main" val="1301604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algn="l">
              <a:lnSpc>
                <a:spcPct val="100000"/>
              </a:lnSpc>
              <a:tabLst>
                <a:tab pos="617538" algn="l"/>
                <a:tab pos="1019175" algn="l"/>
                <a:tab pos="1820863" algn="l"/>
              </a:tabLst>
            </a:pP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2022 GLCC CHRISTMAS MESSAGE 1: WHO IS THE CHILD BORN TO US? (Isa 9:6)</a:t>
            </a: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 hope to give a fresh perspective to a very familiar Christmas passage often quoted not just by evangelicals but also throughout Christendom as well.</a:t>
            </a:r>
          </a:p>
          <a:p>
            <a:pPr marL="571500" indent="-571500" algn="l">
              <a:lnSpc>
                <a:spcPct val="100000"/>
              </a:lnSpc>
              <a:buFont typeface="Wingdings" pitchFamily="2" charset="2"/>
              <a:buChar char="Ø"/>
              <a:tabLst>
                <a:tab pos="617538" algn="l"/>
                <a:tab pos="101917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who is the child born to us?</a:t>
            </a:r>
          </a:p>
          <a:p>
            <a:pPr marL="571500" indent="-571500" algn="l">
              <a:lnSpc>
                <a:spcPct val="100000"/>
              </a:lnSpc>
              <a:buFont typeface="Wingdings" pitchFamily="2" charset="2"/>
              <a:buChar char="Ø"/>
              <a:tabLst>
                <a:tab pos="617538" algn="l"/>
                <a:tab pos="1019175" algn="l"/>
                <a:tab pos="1820863" algn="l"/>
              </a:tabLst>
            </a:pP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9:6</a:t>
            </a:r>
            <a:r>
              <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rgbClr val="000000"/>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6060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0" end="0"/>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0" end="0"/>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marL="571500" indent="-571500" algn="l">
              <a:lnSpc>
                <a:spcPct val="100000"/>
              </a:lnSpc>
              <a:buFont typeface="Wingdings" pitchFamily="2" charset="2"/>
              <a:buChar char="Ø"/>
              <a:tabLst>
                <a:tab pos="617538" algn="l"/>
                <a:tab pos="101917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the Messiah will be a Father to His people eternally, showing divine, eternal care for His people.</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40:11</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As the Davidic King, He will rule, care 		for and discipline His people with 			compassion.</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3:12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0710676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Fourth,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Prince of Peace</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government will bring divine 			peace to the earth and perpetuate 		peace among the nations of the 			world.</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2:4</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11:6-9</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third and the fourth titles both have a present and a future aspect.</a:t>
            </a:r>
          </a:p>
        </p:txBody>
      </p:sp>
    </p:spTree>
    <p:extLst>
      <p:ext uri="{BB962C8B-B14F-4D97-AF65-F5344CB8AC3E}">
        <p14:creationId xmlns:p14="http://schemas.microsoft.com/office/powerpoint/2010/main" val="85509696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Christ’s being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 Father”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through His lordship in our lives is already being experienced by His redeemed ones on this earth.</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fact that through His death and 		resurrection we have been adopted 		as God’s children and are now 				experiencing the love and care of our 		Heavenly Father are evidences of its 		present aspect.</a:t>
            </a:r>
          </a:p>
        </p:txBody>
      </p:sp>
    </p:spTree>
    <p:extLst>
      <p:ext uri="{BB962C8B-B14F-4D97-AF65-F5344CB8AC3E}">
        <p14:creationId xmlns:p14="http://schemas.microsoft.com/office/powerpoint/2010/main" val="338004024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Yet the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fulness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His rulership and 		fatherhood we will experience when 		we one day will be brought to live in 		His presence forever in eternity.</a:t>
            </a: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Christ’s being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“Prince of Peace”</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we have experienced here on this earth when as our Savior He has brought peace between God and us who are redeemed by His blood.</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5:1</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5:10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8272977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Yet the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fulness</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His rule of peace 		when every nation will be subdued 			under Him and when enmity between 		men will have forever ceased will only 		be experienced in eternity with Him. </a:t>
            </a:r>
          </a:p>
          <a:p>
            <a:pPr marL="571500" indent="-571500" algn="l">
              <a:lnSpc>
                <a:spcPct val="100000"/>
              </a:lnSpc>
              <a:buFont typeface="Wingdings" pitchFamily="2" charset="2"/>
              <a:buChar char="Ø"/>
              <a:tabLst>
                <a:tab pos="617538" algn="l"/>
                <a:tab pos="1019175" algn="l"/>
                <a:tab pos="1820863" algn="l"/>
              </a:tabLst>
            </a:pP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is why the celebration of Christmas – Jesus’ Incarnation – always points to His death on the cross and His resurrection from the grave and, finally, to His glorification in heaven.</a:t>
            </a:r>
          </a:p>
        </p:txBody>
      </p:sp>
    </p:spTree>
    <p:extLst>
      <p:ext uri="{BB962C8B-B14F-4D97-AF65-F5344CB8AC3E}">
        <p14:creationId xmlns:p14="http://schemas.microsoft.com/office/powerpoint/2010/main" val="125495368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lnSpcReduction="10000"/>
          </a:bodyPr>
          <a:lstStyle/>
          <a:p>
            <a:pPr marL="571500" indent="-571500" algn="l">
              <a:lnSpc>
                <a:spcPct val="100000"/>
              </a:lnSpc>
              <a:buFont typeface="Wingdings" pitchFamily="2" charset="2"/>
              <a:buChar char="Ø"/>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the prophecy of the good news of the birth of Jesus Christ.</a:t>
            </a:r>
          </a:p>
          <a:p>
            <a:pPr algn="l">
              <a:lnSpc>
                <a:spcPct val="100000"/>
              </a:lnSpc>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first line of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b="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 connected to 				the prophecy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Isa 7:14</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These terms,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“child… son”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elaborate 			further on Immanuel, the child to be 			born to the virgin.</a:t>
            </a:r>
          </a:p>
          <a:p>
            <a:pPr marL="571500" indent="-571500" algn="l">
              <a:lnSpc>
                <a:spcPct val="100000"/>
              </a:lnSpc>
              <a:buFont typeface="Wingdings" pitchFamily="2" charset="2"/>
              <a:buChar char="Ø"/>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are very familiar with this passage but how often do we meditate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 just on the Child who would “be born to us” but also on who He is as described here.</a:t>
            </a:r>
          </a:p>
        </p:txBody>
      </p:sp>
    </p:spTree>
    <p:extLst>
      <p:ext uri="{BB962C8B-B14F-4D97-AF65-F5344CB8AC3E}">
        <p14:creationId xmlns:p14="http://schemas.microsoft.com/office/powerpoint/2010/main" val="7667520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lnSpcReduction="10000"/>
          </a:bodyPr>
          <a:lstStyle/>
          <a:p>
            <a:pPr marL="571500" indent="-571500" algn="l">
              <a:lnSpc>
                <a:spcPct val="100000"/>
              </a:lnSpc>
              <a:buFont typeface="Wingdings" pitchFamily="2" charset="2"/>
              <a:buChar char="Ø"/>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who is this Child? </a:t>
            </a:r>
          </a:p>
          <a:p>
            <a:pPr marL="571500" indent="-571500" algn="l">
              <a:lnSpc>
                <a:spcPct val="100000"/>
              </a:lnSpc>
              <a:buFont typeface="Wingdings" pitchFamily="2" charset="2"/>
              <a:buChar char="Ø"/>
              <a:tabLst>
                <a:tab pos="484188" algn="l"/>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is the One prophesied to be given as the Messiah and Savior both to the Jews and to the whole world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words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“born”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“given”</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 			verbs consistent with His humanity 			and deity, respectively.</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prophecy was declared fulfilled 		by the angel who appeared to some 		shepherds on the night the Christ was 		born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Lk 2:11</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48296675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government will rest on His shoulders</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phrase figuratively refers to the 		kingly role to be fulfilled by the 				Messiah.</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fulfillment of this verse and Ps 2:9, 		the Son will rule the nations of the 			world. </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2:27</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 19:15</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923948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lnSpcReduction="10000"/>
          </a:bodyPr>
          <a:lstStyle/>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follows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are four royal names that express both His divine and human qualities, giving assurance that He is indeed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“Immanuel”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(7:14).</a:t>
            </a: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name will be called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Wonderful Counselor</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6</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role of a counselor is to 				provide wisdom.</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19:20</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And the Lord, as the source of all 		wisdom, will be the perfect 				Counselor.</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3413731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lnSpcReduction="10000"/>
          </a:bodyPr>
          <a:lstStyle/>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Prov 8:14</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Today, we receive His counsel and 		guidance though His written Word, 		the Scriptures.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He is indeed our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“Wonderful 				Counselor”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Mighty God</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this title, the Messiah is first 				identified as God.</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emphasizes that the Child to 		be born would not only be fully 			man but also fully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20145441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1"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500" fill="hold"/>
                                        <p:tgtEl>
                                          <p:spTgt spid="3">
                                            <p:txEl>
                                              <p:pRg st="5" end="5"/>
                                            </p:txEl>
                                          </p:spTgt>
                                        </p:tgtEl>
                                        <p:attrNameLst>
                                          <p:attrName>ppt_y</p:attrName>
                                        </p:attrNameLst>
                                      </p:cBhvr>
                                      <p:tavLst>
                                        <p:tav tm="0">
                                          <p:val>
                                            <p:strVal val="#ppt_y-#ppt_h/2"/>
                                          </p:val>
                                        </p:tav>
                                        <p:tav tm="100000">
                                          <p:val>
                                            <p:strVal val="#ppt_y"/>
                                          </p:val>
                                        </p:tav>
                                      </p:tavLst>
                                    </p:anim>
                                    <p:anim calcmode="lin" valueType="num">
                                      <p:cBhvr>
                                        <p:cTn id="41" dur="500" fill="hold"/>
                                        <p:tgtEl>
                                          <p:spTgt spid="3">
                                            <p:txEl>
                                              <p:pRg st="5" end="5"/>
                                            </p:txEl>
                                          </p:spTgt>
                                        </p:tgtEl>
                                        <p:attrNameLst>
                                          <p:attrName>ppt_w</p:attrName>
                                        </p:attrNameLst>
                                      </p:cBhvr>
                                      <p:tavLst>
                                        <p:tav tm="0">
                                          <p:val>
                                            <p:strVal val="#ppt_w"/>
                                          </p:val>
                                        </p:tav>
                                        <p:tav tm="100000">
                                          <p:val>
                                            <p:strVal val="#ppt_w"/>
                                          </p:val>
                                        </p:tav>
                                      </p:tavLst>
                                    </p:anim>
                                    <p:anim calcmode="lin" valueType="num">
                                      <p:cBhvr>
                                        <p:cTn id="42" dur="500" fill="hold"/>
                                        <p:tgtEl>
                                          <p:spTgt spid="3">
                                            <p:txEl>
                                              <p:pRg st="5" end="5"/>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“Mighty”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identifies this God 		as a powerful warrior-king who will 			protect His people and who will 			accomplish great military exploits for 		them.</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Recall King Jehoshaphat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2Chron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20:15, 17, 22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Jesus is our “Mighty God” who will 		fight our battles for us and with us!</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How completely we must depend on 		Him in full trust!</a:t>
            </a:r>
          </a:p>
        </p:txBody>
      </p:sp>
    </p:spTree>
    <p:extLst>
      <p:ext uri="{BB962C8B-B14F-4D97-AF65-F5344CB8AC3E}">
        <p14:creationId xmlns:p14="http://schemas.microsoft.com/office/powerpoint/2010/main" val="70944379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 Father</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king would be no ordinary father 		– He would be the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 Father”</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title confuses many: How can the Messiah, God’s Son, be the Father?</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We must remember that the Messiah, 		Jesus, being the second Person of 			the Trinity,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is in His essence, God</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Jesus Himself declared this in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8:58</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dirty="0"/>
              <a:t> </a:t>
            </a:r>
          </a:p>
        </p:txBody>
      </p:sp>
    </p:spTree>
    <p:extLst>
      <p:ext uri="{BB962C8B-B14F-4D97-AF65-F5344CB8AC3E}">
        <p14:creationId xmlns:p14="http://schemas.microsoft.com/office/powerpoint/2010/main" val="290902948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2" dur="500" fill="hold"/>
                                        <p:tgtEl>
                                          <p:spTgt spid="3">
                                            <p:txEl>
                                              <p:pRg st="4" end="4"/>
                                            </p:txEl>
                                          </p:spTgt>
                                        </p:tgtEl>
                                        <p:attrNameLst>
                                          <p:attrName>ppt_y</p:attrName>
                                        </p:attrNameLst>
                                      </p:cBhvr>
                                      <p:tavLst>
                                        <p:tav tm="0">
                                          <p:val>
                                            <p:strVal val="#ppt_y-#ppt_h/2"/>
                                          </p:val>
                                        </p:tav>
                                        <p:tav tm="100000">
                                          <p:val>
                                            <p:strVal val="#ppt_y"/>
                                          </p:val>
                                        </p:tav>
                                      </p:tavLst>
                                    </p:anim>
                                    <p:anim calcmode="lin" valueType="num">
                                      <p:cBhvr>
                                        <p:cTn id="33" dur="500" fill="hold"/>
                                        <p:tgtEl>
                                          <p:spTgt spid="3">
                                            <p:txEl>
                                              <p:pRg st="4" end="4"/>
                                            </p:txEl>
                                          </p:spTgt>
                                        </p:tgtEl>
                                        <p:attrNameLst>
                                          <p:attrName>ppt_w</p:attrName>
                                        </p:attrNameLst>
                                      </p:cBhvr>
                                      <p:tavLst>
                                        <p:tav tm="0">
                                          <p:val>
                                            <p:strVal val="#ppt_w"/>
                                          </p:val>
                                        </p:tav>
                                        <p:tav tm="100000">
                                          <p:val>
                                            <p:strVal val="#ppt_w"/>
                                          </p:val>
                                        </p:tav>
                                      </p:tavLst>
                                    </p:anim>
                                    <p:anim calcmode="lin" valueType="num">
                                      <p:cBhvr>
                                        <p:cTn id="34" dur="500" fill="hold"/>
                                        <p:tgtEl>
                                          <p:spTgt spid="3">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28B69ECC-9310-FF1D-612A-4D69857E8C23}"/>
              </a:ext>
            </a:extLst>
          </p:cNvPr>
          <p:cNvSpPr>
            <a:spLocks noGrp="1"/>
          </p:cNvSpPr>
          <p:nvPr>
            <p:ph type="subTitle" idx="1"/>
          </p:nvPr>
        </p:nvSpPr>
        <p:spPr>
          <a:xfrm>
            <a:off x="92279" y="83889"/>
            <a:ext cx="8951053" cy="6677637"/>
          </a:xfrm>
        </p:spPr>
        <p:txBody>
          <a:bodyPr>
            <a:normAutofit/>
          </a:bodyPr>
          <a:lstStyle/>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Since God is One (even though He 			exists in three Persons), the Messiah 		is God.</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PH" sz="3600"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says that </a:t>
            </a:r>
            <a:r>
              <a:rPr lang="en-PH" sz="3600" b="1" i="1"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coming King possesses divine 			eternity</a:t>
            </a: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is from ancient times, 			and He will be forever. </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Of course as God, He has all the 			attributes of God including eternality.</a:t>
            </a:r>
          </a:p>
          <a:p>
            <a:pPr algn="l">
              <a:lnSpc>
                <a:spcPct val="100000"/>
              </a:lnSpc>
              <a:tabLst>
                <a:tab pos="617538" algn="l"/>
                <a:tab pos="1019175" algn="l"/>
                <a:tab pos="1820863" algn="l"/>
              </a:tabLst>
            </a:pPr>
            <a:r>
              <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PH" sz="3600" b="1" u="sng"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Mic 5:2</a:t>
            </a:r>
            <a:endParaRPr lang="en-PH" sz="3600" dirty="0">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1655956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3">
                                            <p:txEl>
                                              <p:pRg st="1" end="1"/>
                                            </p:txEl>
                                          </p:spTgt>
                                        </p:tgtEl>
                                        <p:attrNameLst>
                                          <p:attrName>ppt_y</p:attrName>
                                        </p:attrNameLst>
                                      </p:cBhvr>
                                      <p:tavLst>
                                        <p:tav tm="0">
                                          <p:val>
                                            <p:strVal val="#ppt_y-#ppt_h/2"/>
                                          </p:val>
                                        </p:tav>
                                        <p:tav tm="100000">
                                          <p:val>
                                            <p:strVal val="#ppt_y"/>
                                          </p:val>
                                        </p:tav>
                                      </p:tavLst>
                                    </p:anim>
                                    <p:anim calcmode="lin" valueType="num">
                                      <p:cBhvr>
                                        <p:cTn id="9" dur="500" fill="hold"/>
                                        <p:tgtEl>
                                          <p:spTgt spid="3">
                                            <p:txEl>
                                              <p:pRg st="1" end="1"/>
                                            </p:txEl>
                                          </p:spTgt>
                                        </p:tgtEl>
                                        <p:attrNameLst>
                                          <p:attrName>ppt_w</p:attrName>
                                        </p:attrNameLst>
                                      </p:cBhvr>
                                      <p:tavLst>
                                        <p:tav tm="0">
                                          <p:val>
                                            <p:strVal val="#ppt_w"/>
                                          </p:val>
                                        </p:tav>
                                        <p:tav tm="100000">
                                          <p:val>
                                            <p:strVal val="#ppt_w"/>
                                          </p:val>
                                        </p:tav>
                                      </p:tavLst>
                                    </p:anim>
                                    <p:anim calcmode="lin" valueType="num">
                                      <p:cBhvr>
                                        <p:cTn id="10" dur="500" fill="hold"/>
                                        <p:tgtEl>
                                          <p:spTgt spid="3">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1"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ppt_h/2"/>
                                          </p:val>
                                        </p:tav>
                                        <p:tav tm="100000">
                                          <p:val>
                                            <p:strVal val="#ppt_y"/>
                                          </p:val>
                                        </p:tav>
                                      </p:tavLst>
                                    </p:anim>
                                    <p:anim calcmode="lin" valueType="num">
                                      <p:cBhvr>
                                        <p:cTn id="17" dur="500" fill="hold"/>
                                        <p:tgtEl>
                                          <p:spTgt spid="3">
                                            <p:txEl>
                                              <p:pRg st="2" end="2"/>
                                            </p:txEl>
                                          </p:spTgt>
                                        </p:tgtEl>
                                        <p:attrNameLst>
                                          <p:attrName>ppt_w</p:attrName>
                                        </p:attrNameLst>
                                      </p:cBhvr>
                                      <p:tavLst>
                                        <p:tav tm="0">
                                          <p:val>
                                            <p:strVal val="#ppt_w"/>
                                          </p:val>
                                        </p:tav>
                                        <p:tav tm="100000">
                                          <p:val>
                                            <p:strVal val="#ppt_w"/>
                                          </p:val>
                                        </p:tav>
                                      </p:tavLst>
                                    </p:anim>
                                    <p:anim calcmode="lin" valueType="num">
                                      <p:cBhvr>
                                        <p:cTn id="18" dur="500" fill="hold"/>
                                        <p:tgtEl>
                                          <p:spTgt spid="3">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3" end="3"/>
                                            </p:txEl>
                                          </p:spTgt>
                                        </p:tgtEl>
                                        <p:attrNameLst>
                                          <p:attrName>ppt_y</p:attrName>
                                        </p:attrNameLst>
                                      </p:cBhvr>
                                      <p:tavLst>
                                        <p:tav tm="0">
                                          <p:val>
                                            <p:strVal val="#ppt_y-#ppt_h/2"/>
                                          </p:val>
                                        </p:tav>
                                        <p:tav tm="100000">
                                          <p:val>
                                            <p:strVal val="#ppt_y"/>
                                          </p:val>
                                        </p:tav>
                                      </p:tavLst>
                                    </p:anim>
                                    <p:anim calcmode="lin" valueType="num">
                                      <p:cBhvr>
                                        <p:cTn id="25" dur="500" fill="hold"/>
                                        <p:tgtEl>
                                          <p:spTgt spid="3">
                                            <p:txEl>
                                              <p:pRg st="3" end="3"/>
                                            </p:txEl>
                                          </p:spTgt>
                                        </p:tgtEl>
                                        <p:attrNameLst>
                                          <p:attrName>ppt_w</p:attrName>
                                        </p:attrNameLst>
                                      </p:cBhvr>
                                      <p:tavLst>
                                        <p:tav tm="0">
                                          <p:val>
                                            <p:strVal val="#ppt_w"/>
                                          </p:val>
                                        </p:tav>
                                        <p:tav tm="100000">
                                          <p:val>
                                            <p:strVal val="#ppt_w"/>
                                          </p:val>
                                        </p:tav>
                                      </p:tavLst>
                                    </p:anim>
                                    <p:anim calcmode="lin" valueType="num">
                                      <p:cBhvr>
                                        <p:cTn id="26" dur="500" fill="hold"/>
                                        <p:tgtEl>
                                          <p:spTgt spid="3">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91</TotalTime>
  <Words>1118</Words>
  <Application>Microsoft Macintosh PowerPoint</Application>
  <PresentationFormat>On-screen Show (4:3)</PresentationFormat>
  <Paragraphs>58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Casas</dc:creator>
  <cp:lastModifiedBy>Robert Casas</cp:lastModifiedBy>
  <cp:revision>23</cp:revision>
  <dcterms:created xsi:type="dcterms:W3CDTF">2022-12-10T16:17:48Z</dcterms:created>
  <dcterms:modified xsi:type="dcterms:W3CDTF">2022-12-10T17:49:29Z</dcterms:modified>
</cp:coreProperties>
</file>