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46"/>
  </p:notesMasterIdLst>
  <p:handoutMasterIdLst>
    <p:handoutMasterId r:id="rId47"/>
  </p:handoutMasterIdLst>
  <p:sldIdLst>
    <p:sldId id="297" r:id="rId5"/>
    <p:sldId id="258" r:id="rId6"/>
    <p:sldId id="259" r:id="rId7"/>
    <p:sldId id="260" r:id="rId8"/>
    <p:sldId id="298" r:id="rId9"/>
    <p:sldId id="261" r:id="rId10"/>
    <p:sldId id="262" r:id="rId11"/>
    <p:sldId id="299"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userDrawn="1">
          <p15:clr>
            <a:srgbClr val="F26B43"/>
          </p15:clr>
        </p15:guide>
        <p15:guide id="3"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335B"/>
    <a:srgbClr val="CCE8DA"/>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3725" autoAdjust="0"/>
  </p:normalViewPr>
  <p:slideViewPr>
    <p:cSldViewPr snapToGrid="0">
      <p:cViewPr varScale="1">
        <p:scale>
          <a:sx n="79" d="100"/>
          <a:sy n="79" d="100"/>
        </p:scale>
        <p:origin x="1296" y="72"/>
      </p:cViewPr>
      <p:guideLst>
        <p:guide pos="2880"/>
        <p:guide orient="horz" pos="2160"/>
      </p:guideLst>
    </p:cSldViewPr>
  </p:slideViewPr>
  <p:outlineViewPr>
    <p:cViewPr>
      <p:scale>
        <a:sx n="33" d="100"/>
        <a:sy n="33" d="100"/>
      </p:scale>
      <p:origin x="0" y="-2709"/>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48" d="100"/>
          <a:sy n="48" d="100"/>
        </p:scale>
        <p:origin x="1911"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1471C2C-1567-47F4-803E-468024209D9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58F5B09-2954-46C6-97BB-9E10649FE2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17F2C1D-F243-42AB-ADF2-E7CB4E04900E}" type="datetimeFigureOut">
              <a:rPr lang="en-US" smtClean="0"/>
              <a:t>3/13/2022</a:t>
            </a:fld>
            <a:endParaRPr lang="en-US"/>
          </a:p>
        </p:txBody>
      </p:sp>
      <p:sp>
        <p:nvSpPr>
          <p:cNvPr id="4" name="Footer Placeholder 3">
            <a:extLst>
              <a:ext uri="{FF2B5EF4-FFF2-40B4-BE49-F238E27FC236}">
                <a16:creationId xmlns:a16="http://schemas.microsoft.com/office/drawing/2014/main" id="{E39A204B-EBA9-4C6D-BFB2-A104F00C8E2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55F72FC-4D2D-4E5B-A4DD-62E2C822FB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3CDBB5-5B4A-4483-935D-A73935186B4D}" type="slidenum">
              <a:rPr lang="en-US" smtClean="0"/>
              <a:t>‹#›</a:t>
            </a:fld>
            <a:endParaRPr lang="en-US"/>
          </a:p>
        </p:txBody>
      </p:sp>
    </p:spTree>
    <p:extLst>
      <p:ext uri="{BB962C8B-B14F-4D97-AF65-F5344CB8AC3E}">
        <p14:creationId xmlns:p14="http://schemas.microsoft.com/office/powerpoint/2010/main" val="26192377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0CE34E-5667-4A32-A6BA-10C7A552BC63}" type="datetimeFigureOut">
              <a:rPr lang="en-US" smtClean="0"/>
              <a:t>3/13/2022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CCE34D-CFF1-4FFE-815B-D050E7ED2DFD}" type="slidenum">
              <a:rPr lang="en-US" smtClean="0"/>
              <a:t>‹#›</a:t>
            </a:fld>
            <a:endParaRPr lang="en-US"/>
          </a:p>
        </p:txBody>
      </p:sp>
    </p:spTree>
    <p:extLst>
      <p:ext uri="{BB962C8B-B14F-4D97-AF65-F5344CB8AC3E}">
        <p14:creationId xmlns:p14="http://schemas.microsoft.com/office/powerpoint/2010/main" val="3979362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a:t>
            </a:fld>
            <a:endParaRPr lang="en-US"/>
          </a:p>
        </p:txBody>
      </p:sp>
    </p:spTree>
    <p:extLst>
      <p:ext uri="{BB962C8B-B14F-4D97-AF65-F5344CB8AC3E}">
        <p14:creationId xmlns:p14="http://schemas.microsoft.com/office/powerpoint/2010/main" val="2808302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10</a:t>
            </a:fld>
            <a:endParaRPr lang="en-US"/>
          </a:p>
        </p:txBody>
      </p:sp>
    </p:spTree>
    <p:extLst>
      <p:ext uri="{BB962C8B-B14F-4D97-AF65-F5344CB8AC3E}">
        <p14:creationId xmlns:p14="http://schemas.microsoft.com/office/powerpoint/2010/main" val="10161200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11</a:t>
            </a:fld>
            <a:endParaRPr lang="en-US"/>
          </a:p>
        </p:txBody>
      </p:sp>
    </p:spTree>
    <p:extLst>
      <p:ext uri="{BB962C8B-B14F-4D97-AF65-F5344CB8AC3E}">
        <p14:creationId xmlns:p14="http://schemas.microsoft.com/office/powerpoint/2010/main" val="3661346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12</a:t>
            </a:fld>
            <a:endParaRPr lang="en-US"/>
          </a:p>
        </p:txBody>
      </p:sp>
    </p:spTree>
    <p:extLst>
      <p:ext uri="{BB962C8B-B14F-4D97-AF65-F5344CB8AC3E}">
        <p14:creationId xmlns:p14="http://schemas.microsoft.com/office/powerpoint/2010/main" val="34166110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13</a:t>
            </a:fld>
            <a:endParaRPr lang="en-US"/>
          </a:p>
        </p:txBody>
      </p:sp>
    </p:spTree>
    <p:extLst>
      <p:ext uri="{BB962C8B-B14F-4D97-AF65-F5344CB8AC3E}">
        <p14:creationId xmlns:p14="http://schemas.microsoft.com/office/powerpoint/2010/main" val="6865546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14</a:t>
            </a:fld>
            <a:endParaRPr lang="en-US"/>
          </a:p>
        </p:txBody>
      </p:sp>
    </p:spTree>
    <p:extLst>
      <p:ext uri="{BB962C8B-B14F-4D97-AF65-F5344CB8AC3E}">
        <p14:creationId xmlns:p14="http://schemas.microsoft.com/office/powerpoint/2010/main" val="3226083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15</a:t>
            </a:fld>
            <a:endParaRPr lang="en-US"/>
          </a:p>
        </p:txBody>
      </p:sp>
    </p:spTree>
    <p:extLst>
      <p:ext uri="{BB962C8B-B14F-4D97-AF65-F5344CB8AC3E}">
        <p14:creationId xmlns:p14="http://schemas.microsoft.com/office/powerpoint/2010/main" val="42661256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16</a:t>
            </a:fld>
            <a:endParaRPr lang="en-US"/>
          </a:p>
        </p:txBody>
      </p:sp>
    </p:spTree>
    <p:extLst>
      <p:ext uri="{BB962C8B-B14F-4D97-AF65-F5344CB8AC3E}">
        <p14:creationId xmlns:p14="http://schemas.microsoft.com/office/powerpoint/2010/main" val="610780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17</a:t>
            </a:fld>
            <a:endParaRPr lang="en-US"/>
          </a:p>
        </p:txBody>
      </p:sp>
    </p:spTree>
    <p:extLst>
      <p:ext uri="{BB962C8B-B14F-4D97-AF65-F5344CB8AC3E}">
        <p14:creationId xmlns:p14="http://schemas.microsoft.com/office/powerpoint/2010/main" val="31166860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18</a:t>
            </a:fld>
            <a:endParaRPr lang="en-US"/>
          </a:p>
        </p:txBody>
      </p:sp>
    </p:spTree>
    <p:extLst>
      <p:ext uri="{BB962C8B-B14F-4D97-AF65-F5344CB8AC3E}">
        <p14:creationId xmlns:p14="http://schemas.microsoft.com/office/powerpoint/2010/main" val="41935261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19</a:t>
            </a:fld>
            <a:endParaRPr lang="en-US"/>
          </a:p>
        </p:txBody>
      </p:sp>
    </p:spTree>
    <p:extLst>
      <p:ext uri="{BB962C8B-B14F-4D97-AF65-F5344CB8AC3E}">
        <p14:creationId xmlns:p14="http://schemas.microsoft.com/office/powerpoint/2010/main" val="1622189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a:t>
            </a:fld>
            <a:endParaRPr lang="en-US"/>
          </a:p>
        </p:txBody>
      </p:sp>
    </p:spTree>
    <p:extLst>
      <p:ext uri="{BB962C8B-B14F-4D97-AF65-F5344CB8AC3E}">
        <p14:creationId xmlns:p14="http://schemas.microsoft.com/office/powerpoint/2010/main" val="1661385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20</a:t>
            </a:fld>
            <a:endParaRPr lang="en-US"/>
          </a:p>
        </p:txBody>
      </p:sp>
    </p:spTree>
    <p:extLst>
      <p:ext uri="{BB962C8B-B14F-4D97-AF65-F5344CB8AC3E}">
        <p14:creationId xmlns:p14="http://schemas.microsoft.com/office/powerpoint/2010/main" val="33886158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21</a:t>
            </a:fld>
            <a:endParaRPr lang="en-US"/>
          </a:p>
        </p:txBody>
      </p:sp>
    </p:spTree>
    <p:extLst>
      <p:ext uri="{BB962C8B-B14F-4D97-AF65-F5344CB8AC3E}">
        <p14:creationId xmlns:p14="http://schemas.microsoft.com/office/powerpoint/2010/main" val="14559723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22</a:t>
            </a:fld>
            <a:endParaRPr lang="en-US"/>
          </a:p>
        </p:txBody>
      </p:sp>
    </p:spTree>
    <p:extLst>
      <p:ext uri="{BB962C8B-B14F-4D97-AF65-F5344CB8AC3E}">
        <p14:creationId xmlns:p14="http://schemas.microsoft.com/office/powerpoint/2010/main" val="41830322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23</a:t>
            </a:fld>
            <a:endParaRPr lang="en-US"/>
          </a:p>
        </p:txBody>
      </p:sp>
    </p:spTree>
    <p:extLst>
      <p:ext uri="{BB962C8B-B14F-4D97-AF65-F5344CB8AC3E}">
        <p14:creationId xmlns:p14="http://schemas.microsoft.com/office/powerpoint/2010/main" val="30510419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24</a:t>
            </a:fld>
            <a:endParaRPr lang="en-US"/>
          </a:p>
        </p:txBody>
      </p:sp>
    </p:spTree>
    <p:extLst>
      <p:ext uri="{BB962C8B-B14F-4D97-AF65-F5344CB8AC3E}">
        <p14:creationId xmlns:p14="http://schemas.microsoft.com/office/powerpoint/2010/main" val="10159446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25</a:t>
            </a:fld>
            <a:endParaRPr lang="en-US"/>
          </a:p>
        </p:txBody>
      </p:sp>
    </p:spTree>
    <p:extLst>
      <p:ext uri="{BB962C8B-B14F-4D97-AF65-F5344CB8AC3E}">
        <p14:creationId xmlns:p14="http://schemas.microsoft.com/office/powerpoint/2010/main" val="5644648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26</a:t>
            </a:fld>
            <a:endParaRPr lang="en-US"/>
          </a:p>
        </p:txBody>
      </p:sp>
    </p:spTree>
    <p:extLst>
      <p:ext uri="{BB962C8B-B14F-4D97-AF65-F5344CB8AC3E}">
        <p14:creationId xmlns:p14="http://schemas.microsoft.com/office/powerpoint/2010/main" val="29636345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27</a:t>
            </a:fld>
            <a:endParaRPr lang="en-US"/>
          </a:p>
        </p:txBody>
      </p:sp>
    </p:spTree>
    <p:extLst>
      <p:ext uri="{BB962C8B-B14F-4D97-AF65-F5344CB8AC3E}">
        <p14:creationId xmlns:p14="http://schemas.microsoft.com/office/powerpoint/2010/main" val="16051930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28</a:t>
            </a:fld>
            <a:endParaRPr lang="en-US"/>
          </a:p>
        </p:txBody>
      </p:sp>
    </p:spTree>
    <p:extLst>
      <p:ext uri="{BB962C8B-B14F-4D97-AF65-F5344CB8AC3E}">
        <p14:creationId xmlns:p14="http://schemas.microsoft.com/office/powerpoint/2010/main" val="10831220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29</a:t>
            </a:fld>
            <a:endParaRPr lang="en-US"/>
          </a:p>
        </p:txBody>
      </p:sp>
    </p:spTree>
    <p:extLst>
      <p:ext uri="{BB962C8B-B14F-4D97-AF65-F5344CB8AC3E}">
        <p14:creationId xmlns:p14="http://schemas.microsoft.com/office/powerpoint/2010/main" val="246731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a:t>
            </a:fld>
            <a:endParaRPr lang="en-US"/>
          </a:p>
        </p:txBody>
      </p:sp>
    </p:spTree>
    <p:extLst>
      <p:ext uri="{BB962C8B-B14F-4D97-AF65-F5344CB8AC3E}">
        <p14:creationId xmlns:p14="http://schemas.microsoft.com/office/powerpoint/2010/main" val="4473135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30</a:t>
            </a:fld>
            <a:endParaRPr lang="en-US"/>
          </a:p>
        </p:txBody>
      </p:sp>
    </p:spTree>
    <p:extLst>
      <p:ext uri="{BB962C8B-B14F-4D97-AF65-F5344CB8AC3E}">
        <p14:creationId xmlns:p14="http://schemas.microsoft.com/office/powerpoint/2010/main" val="27084861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31</a:t>
            </a:fld>
            <a:endParaRPr lang="en-US"/>
          </a:p>
        </p:txBody>
      </p:sp>
    </p:spTree>
    <p:extLst>
      <p:ext uri="{BB962C8B-B14F-4D97-AF65-F5344CB8AC3E}">
        <p14:creationId xmlns:p14="http://schemas.microsoft.com/office/powerpoint/2010/main" val="31609706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32</a:t>
            </a:fld>
            <a:endParaRPr lang="en-US"/>
          </a:p>
        </p:txBody>
      </p:sp>
    </p:spTree>
    <p:extLst>
      <p:ext uri="{BB962C8B-B14F-4D97-AF65-F5344CB8AC3E}">
        <p14:creationId xmlns:p14="http://schemas.microsoft.com/office/powerpoint/2010/main" val="30141163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33</a:t>
            </a:fld>
            <a:endParaRPr lang="en-US"/>
          </a:p>
        </p:txBody>
      </p:sp>
    </p:spTree>
    <p:extLst>
      <p:ext uri="{BB962C8B-B14F-4D97-AF65-F5344CB8AC3E}">
        <p14:creationId xmlns:p14="http://schemas.microsoft.com/office/powerpoint/2010/main" val="3345471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34</a:t>
            </a:fld>
            <a:endParaRPr lang="en-US"/>
          </a:p>
        </p:txBody>
      </p:sp>
    </p:spTree>
    <p:extLst>
      <p:ext uri="{BB962C8B-B14F-4D97-AF65-F5344CB8AC3E}">
        <p14:creationId xmlns:p14="http://schemas.microsoft.com/office/powerpoint/2010/main" val="15066707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35</a:t>
            </a:fld>
            <a:endParaRPr lang="en-US"/>
          </a:p>
        </p:txBody>
      </p:sp>
    </p:spTree>
    <p:extLst>
      <p:ext uri="{BB962C8B-B14F-4D97-AF65-F5344CB8AC3E}">
        <p14:creationId xmlns:p14="http://schemas.microsoft.com/office/powerpoint/2010/main" val="27252262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36</a:t>
            </a:fld>
            <a:endParaRPr lang="en-US"/>
          </a:p>
        </p:txBody>
      </p:sp>
    </p:spTree>
    <p:extLst>
      <p:ext uri="{BB962C8B-B14F-4D97-AF65-F5344CB8AC3E}">
        <p14:creationId xmlns:p14="http://schemas.microsoft.com/office/powerpoint/2010/main" val="29060656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37</a:t>
            </a:fld>
            <a:endParaRPr lang="en-US"/>
          </a:p>
        </p:txBody>
      </p:sp>
    </p:spTree>
    <p:extLst>
      <p:ext uri="{BB962C8B-B14F-4D97-AF65-F5344CB8AC3E}">
        <p14:creationId xmlns:p14="http://schemas.microsoft.com/office/powerpoint/2010/main" val="36243660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38</a:t>
            </a:fld>
            <a:endParaRPr lang="en-US"/>
          </a:p>
        </p:txBody>
      </p:sp>
    </p:spTree>
    <p:extLst>
      <p:ext uri="{BB962C8B-B14F-4D97-AF65-F5344CB8AC3E}">
        <p14:creationId xmlns:p14="http://schemas.microsoft.com/office/powerpoint/2010/main" val="41006549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39</a:t>
            </a:fld>
            <a:endParaRPr lang="en-US"/>
          </a:p>
        </p:txBody>
      </p:sp>
    </p:spTree>
    <p:extLst>
      <p:ext uri="{BB962C8B-B14F-4D97-AF65-F5344CB8AC3E}">
        <p14:creationId xmlns:p14="http://schemas.microsoft.com/office/powerpoint/2010/main" val="2656312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4</a:t>
            </a:fld>
            <a:endParaRPr lang="en-US"/>
          </a:p>
        </p:txBody>
      </p:sp>
    </p:spTree>
    <p:extLst>
      <p:ext uri="{BB962C8B-B14F-4D97-AF65-F5344CB8AC3E}">
        <p14:creationId xmlns:p14="http://schemas.microsoft.com/office/powerpoint/2010/main" val="22062316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40</a:t>
            </a:fld>
            <a:endParaRPr lang="en-US"/>
          </a:p>
        </p:txBody>
      </p:sp>
    </p:spTree>
    <p:extLst>
      <p:ext uri="{BB962C8B-B14F-4D97-AF65-F5344CB8AC3E}">
        <p14:creationId xmlns:p14="http://schemas.microsoft.com/office/powerpoint/2010/main" val="27847345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41</a:t>
            </a:fld>
            <a:endParaRPr lang="en-US"/>
          </a:p>
        </p:txBody>
      </p:sp>
    </p:spTree>
    <p:extLst>
      <p:ext uri="{BB962C8B-B14F-4D97-AF65-F5344CB8AC3E}">
        <p14:creationId xmlns:p14="http://schemas.microsoft.com/office/powerpoint/2010/main" val="3197044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5</a:t>
            </a:fld>
            <a:endParaRPr lang="en-US"/>
          </a:p>
        </p:txBody>
      </p:sp>
    </p:spTree>
    <p:extLst>
      <p:ext uri="{BB962C8B-B14F-4D97-AF65-F5344CB8AC3E}">
        <p14:creationId xmlns:p14="http://schemas.microsoft.com/office/powerpoint/2010/main" val="1644969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6</a:t>
            </a:fld>
            <a:endParaRPr lang="en-US"/>
          </a:p>
        </p:txBody>
      </p:sp>
    </p:spTree>
    <p:extLst>
      <p:ext uri="{BB962C8B-B14F-4D97-AF65-F5344CB8AC3E}">
        <p14:creationId xmlns:p14="http://schemas.microsoft.com/office/powerpoint/2010/main" val="1387772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7</a:t>
            </a:fld>
            <a:endParaRPr lang="en-US"/>
          </a:p>
        </p:txBody>
      </p:sp>
    </p:spTree>
    <p:extLst>
      <p:ext uri="{BB962C8B-B14F-4D97-AF65-F5344CB8AC3E}">
        <p14:creationId xmlns:p14="http://schemas.microsoft.com/office/powerpoint/2010/main" val="10262054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8</a:t>
            </a:fld>
            <a:endParaRPr lang="en-US"/>
          </a:p>
        </p:txBody>
      </p:sp>
    </p:spTree>
    <p:extLst>
      <p:ext uri="{BB962C8B-B14F-4D97-AF65-F5344CB8AC3E}">
        <p14:creationId xmlns:p14="http://schemas.microsoft.com/office/powerpoint/2010/main" val="3952107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9</a:t>
            </a:fld>
            <a:endParaRPr lang="en-US"/>
          </a:p>
        </p:txBody>
      </p:sp>
    </p:spTree>
    <p:extLst>
      <p:ext uri="{BB962C8B-B14F-4D97-AF65-F5344CB8AC3E}">
        <p14:creationId xmlns:p14="http://schemas.microsoft.com/office/powerpoint/2010/main" val="1936003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E68F591-F3C7-4872-BBA0-0693794F4F11}"/>
              </a:ext>
            </a:extLst>
          </p:cNvPr>
          <p:cNvSpPr>
            <a:spLocks noGrp="1"/>
          </p:cNvSpPr>
          <p:nvPr>
            <p:ph type="ctrTitle" hasCustomPrompt="1"/>
          </p:nvPr>
        </p:nvSpPr>
        <p:spPr>
          <a:xfrm>
            <a:off x="5999561" y="1051551"/>
            <a:ext cx="2674143" cy="2384898"/>
          </a:xfrm>
        </p:spPr>
        <p:txBody>
          <a:bodyPr anchor="b" anchorCtr="0">
            <a:noAutofit/>
          </a:bodyPr>
          <a:lstStyle/>
          <a:p>
            <a:r>
              <a:rPr lang="en-US" sz="4800" dirty="0"/>
              <a:t>3DFloat</a:t>
            </a:r>
          </a:p>
        </p:txBody>
      </p:sp>
      <p:sp>
        <p:nvSpPr>
          <p:cNvPr id="14" name="Picture Placeholder 13">
            <a:extLst>
              <a:ext uri="{FF2B5EF4-FFF2-40B4-BE49-F238E27FC236}">
                <a16:creationId xmlns:a16="http://schemas.microsoft.com/office/drawing/2014/main" id="{967766A8-18D5-4391-8DB7-7BFF6427636C}"/>
              </a:ext>
            </a:extLst>
          </p:cNvPr>
          <p:cNvSpPr>
            <a:spLocks noGrp="1"/>
          </p:cNvSpPr>
          <p:nvPr>
            <p:ph type="pic" sz="quarter" idx="13"/>
          </p:nvPr>
        </p:nvSpPr>
        <p:spPr>
          <a:xfrm>
            <a:off x="0" y="0"/>
            <a:ext cx="5589270" cy="6858000"/>
          </a:xfrm>
          <a:solidFill>
            <a:schemeClr val="accent5"/>
          </a:solidFill>
        </p:spPr>
        <p:txBody>
          <a:bodyPr>
            <a:noAutofit/>
          </a:bodyPr>
          <a:lstStyle/>
          <a:p>
            <a:r>
              <a:rPr lang="en-US"/>
              <a:t>Click icon to add picture</a:t>
            </a:r>
          </a:p>
        </p:txBody>
      </p:sp>
      <p:sp>
        <p:nvSpPr>
          <p:cNvPr id="8" name="Oval 7">
            <a:extLst>
              <a:ext uri="{FF2B5EF4-FFF2-40B4-BE49-F238E27FC236}">
                <a16:creationId xmlns:a16="http://schemas.microsoft.com/office/drawing/2014/main" id="{938AD48E-7D67-4BE9-97B6-DB64DE5253B9}"/>
              </a:ext>
              <a:ext uri="{C183D7F6-B498-43B3-948B-1728B52AA6E4}">
                <adec:decorative xmlns:adec="http://schemas.microsoft.com/office/drawing/2017/decorative" val="1"/>
              </a:ext>
            </a:extLst>
          </p:cNvPr>
          <p:cNvSpPr>
            <a:spLocks noChangeAspect="1"/>
          </p:cNvSpPr>
          <p:nvPr userDrawn="1"/>
        </p:nvSpPr>
        <p:spPr>
          <a:xfrm>
            <a:off x="5999560" y="445272"/>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nvGrpSpPr>
          <p:cNvPr id="9" name="Group 8">
            <a:extLst>
              <a:ext uri="{FF2B5EF4-FFF2-40B4-BE49-F238E27FC236}">
                <a16:creationId xmlns:a16="http://schemas.microsoft.com/office/drawing/2014/main" id="{EB6FF8E2-165B-49EB-8120-14190F9491BC}"/>
              </a:ext>
              <a:ext uri="{C183D7F6-B498-43B3-948B-1728B52AA6E4}">
                <adec:decorative xmlns:adec="http://schemas.microsoft.com/office/drawing/2017/decorative" val="1"/>
              </a:ext>
            </a:extLst>
          </p:cNvPr>
          <p:cNvGrpSpPr/>
          <p:nvPr userDrawn="1"/>
        </p:nvGrpSpPr>
        <p:grpSpPr>
          <a:xfrm rot="5400000">
            <a:off x="8103000" y="5613661"/>
            <a:ext cx="667802" cy="473606"/>
            <a:chOff x="10478914" y="1506691"/>
            <a:chExt cx="667802" cy="631474"/>
          </a:xfrm>
        </p:grpSpPr>
        <p:sp>
          <p:nvSpPr>
            <p:cNvPr id="10" name="Freeform: Shape 9">
              <a:extLst>
                <a:ext uri="{FF2B5EF4-FFF2-40B4-BE49-F238E27FC236}">
                  <a16:creationId xmlns:a16="http://schemas.microsoft.com/office/drawing/2014/main" id="{79B763A7-EE7D-4306-8306-01E8C86E6350}"/>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Oval 10">
              <a:extLst>
                <a:ext uri="{FF2B5EF4-FFF2-40B4-BE49-F238E27FC236}">
                  <a16:creationId xmlns:a16="http://schemas.microsoft.com/office/drawing/2014/main" id="{4B3A935F-6844-4FCE-B0AE-5492715A58F1}"/>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3" name="Text Placeholder 2">
            <a:extLst>
              <a:ext uri="{FF2B5EF4-FFF2-40B4-BE49-F238E27FC236}">
                <a16:creationId xmlns:a16="http://schemas.microsoft.com/office/drawing/2014/main" id="{5B16EB97-6E8A-4B50-8701-7CB158044DCA}"/>
              </a:ext>
            </a:extLst>
          </p:cNvPr>
          <p:cNvSpPr>
            <a:spLocks noGrp="1"/>
          </p:cNvSpPr>
          <p:nvPr>
            <p:ph type="body" sz="quarter" idx="14"/>
          </p:nvPr>
        </p:nvSpPr>
        <p:spPr>
          <a:xfrm>
            <a:off x="5999560" y="3568701"/>
            <a:ext cx="2674143" cy="1731963"/>
          </a:xfrm>
        </p:spPr>
        <p:txBody>
          <a:bodyPr>
            <a:noAutofit/>
          </a:bodyPr>
          <a:lstStyle>
            <a:lvl1pPr>
              <a:buNone/>
              <a:defRPr sz="2000"/>
            </a:lvl1pPr>
            <a:lvl2pPr>
              <a:buNone/>
              <a:defRPr sz="2000"/>
            </a:lvl2pPr>
            <a:lvl3pPr>
              <a:buNone/>
              <a:defRPr sz="2000"/>
            </a:lvl3pPr>
            <a:lvl4pPr>
              <a:buNone/>
              <a:defRPr sz="2000"/>
            </a:lvl4pPr>
            <a:lvl5pPr>
              <a:buNone/>
              <a:defRPr sz="2000"/>
            </a:lvl5pPr>
          </a:lstStyle>
          <a:p>
            <a:pPr lvl="0"/>
            <a:r>
              <a:rPr lang="en-US"/>
              <a:t>Click to edit Master text styles</a:t>
            </a:r>
          </a:p>
        </p:txBody>
      </p:sp>
    </p:spTree>
    <p:extLst>
      <p:ext uri="{BB962C8B-B14F-4D97-AF65-F5344CB8AC3E}">
        <p14:creationId xmlns:p14="http://schemas.microsoft.com/office/powerpoint/2010/main" val="600948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Content 3 column">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79DE9FAB-6BBA-4CFE-B67D-77B47F01ECA4}"/>
              </a:ext>
              <a:ext uri="{C183D7F6-B498-43B3-948B-1728B52AA6E4}">
                <adec:decorative xmlns:adec="http://schemas.microsoft.com/office/drawing/2017/decorative" val="1"/>
              </a:ext>
            </a:extLst>
          </p:cNvPr>
          <p:cNvGrpSpPr/>
          <p:nvPr/>
        </p:nvGrpSpPr>
        <p:grpSpPr>
          <a:xfrm>
            <a:off x="103449" y="5260967"/>
            <a:ext cx="1485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19" name="Freeform: Shape 18">
            <a:extLst>
              <a:ext uri="{FF2B5EF4-FFF2-40B4-BE49-F238E27FC236}">
                <a16:creationId xmlns:a16="http://schemas.microsoft.com/office/drawing/2014/main" id="{82184FF4-7029-4ED7-813A-192E60608764}"/>
              </a:ext>
              <a:ext uri="{C183D7F6-B498-43B3-948B-1728B52AA6E4}">
                <adec:decorative xmlns:adec="http://schemas.microsoft.com/office/drawing/2017/decorative" val="1"/>
              </a:ext>
            </a:extLst>
          </p:cNvPr>
          <p:cNvSpPr>
            <a:spLocks noChangeAspect="1"/>
          </p:cNvSpPr>
          <p:nvPr/>
        </p:nvSpPr>
        <p:spPr>
          <a:xfrm rot="2700000">
            <a:off x="7991208" y="329137"/>
            <a:ext cx="1080000" cy="947210"/>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0" name="Oval 19">
            <a:extLst>
              <a:ext uri="{FF2B5EF4-FFF2-40B4-BE49-F238E27FC236}">
                <a16:creationId xmlns:a16="http://schemas.microsoft.com/office/drawing/2014/main" id="{AAA7AB09-557C-41AD-9113-FF9F68FA1035}"/>
              </a:ext>
              <a:ext uri="{C183D7F6-B498-43B3-948B-1728B52AA6E4}">
                <adec:decorative xmlns:adec="http://schemas.microsoft.com/office/drawing/2017/decorative" val="1"/>
              </a:ext>
            </a:extLst>
          </p:cNvPr>
          <p:cNvSpPr/>
          <p:nvPr/>
        </p:nvSpPr>
        <p:spPr>
          <a:xfrm rot="8100000">
            <a:off x="8137008" y="518342"/>
            <a:ext cx="405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5" name="Oval 24">
            <a:extLst>
              <a:ext uri="{FF2B5EF4-FFF2-40B4-BE49-F238E27FC236}">
                <a16:creationId xmlns:a16="http://schemas.microsoft.com/office/drawing/2014/main" id="{EF99ECAA-1F11-4937-BBA6-51935AB44C9D}"/>
              </a:ext>
              <a:ext uri="{C183D7F6-B498-43B3-948B-1728B52AA6E4}">
                <adec:decorative xmlns:adec="http://schemas.microsoft.com/office/drawing/2017/decorative" val="1"/>
              </a:ext>
            </a:extLst>
          </p:cNvPr>
          <p:cNvSpPr>
            <a:spLocks noChangeAspect="1"/>
          </p:cNvSpPr>
          <p:nvPr/>
        </p:nvSpPr>
        <p:spPr>
          <a:xfrm>
            <a:off x="1350602" y="2472855"/>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5" name="Title 1">
            <a:extLst>
              <a:ext uri="{FF2B5EF4-FFF2-40B4-BE49-F238E27FC236}">
                <a16:creationId xmlns:a16="http://schemas.microsoft.com/office/drawing/2014/main" id="{EBCCE83C-72C8-4181-8D03-7CFB23A6FF2D}"/>
              </a:ext>
            </a:extLst>
          </p:cNvPr>
          <p:cNvSpPr>
            <a:spLocks noGrp="1"/>
          </p:cNvSpPr>
          <p:nvPr>
            <p:ph type="title"/>
          </p:nvPr>
        </p:nvSpPr>
        <p:spPr>
          <a:xfrm>
            <a:off x="413147" y="549275"/>
            <a:ext cx="8323163" cy="1332000"/>
          </a:xfrm>
        </p:spPr>
        <p:txBody>
          <a:bodyPr vert="horz" wrap="square" lIns="0" tIns="0" rIns="0" bIns="0" rtlCol="0" anchor="t" anchorCtr="0">
            <a:noAutofit/>
          </a:bodyPr>
          <a:lstStyle>
            <a:lvl1pPr>
              <a:defRPr lang="en-US" sz="4800" dirty="0"/>
            </a:lvl1pPr>
          </a:lstStyle>
          <a:p>
            <a:pPr lvl="0">
              <a:lnSpc>
                <a:spcPct val="100000"/>
              </a:lnSpc>
            </a:pPr>
            <a:r>
              <a:rPr lang="en-US"/>
              <a:t>Click to edit Master title style</a:t>
            </a:r>
            <a:endParaRPr lang="en-US" dirty="0"/>
          </a:p>
        </p:txBody>
      </p:sp>
      <p:sp>
        <p:nvSpPr>
          <p:cNvPr id="16" name="Text Placeholder 2">
            <a:extLst>
              <a:ext uri="{FF2B5EF4-FFF2-40B4-BE49-F238E27FC236}">
                <a16:creationId xmlns:a16="http://schemas.microsoft.com/office/drawing/2014/main" id="{C6FCDFCC-38D1-43A4-918F-491DBA6B2CF6}"/>
              </a:ext>
            </a:extLst>
          </p:cNvPr>
          <p:cNvSpPr>
            <a:spLocks noGrp="1"/>
          </p:cNvSpPr>
          <p:nvPr>
            <p:ph type="body" idx="1"/>
          </p:nvPr>
        </p:nvSpPr>
        <p:spPr>
          <a:xfrm>
            <a:off x="413148" y="1731375"/>
            <a:ext cx="2672952" cy="535354"/>
          </a:xfrm>
        </p:spPr>
        <p:txBody>
          <a:bodyPr anchor="b">
            <a:noAutofit/>
          </a:bodyPr>
          <a:lstStyle>
            <a:lvl1pPr marL="0" indent="0">
              <a:buNone/>
              <a:defRPr sz="20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7" name="Content Placeholder 3">
            <a:extLst>
              <a:ext uri="{FF2B5EF4-FFF2-40B4-BE49-F238E27FC236}">
                <a16:creationId xmlns:a16="http://schemas.microsoft.com/office/drawing/2014/main" id="{8A9CB740-8581-4D62-8481-7ECBBEDA7219}"/>
              </a:ext>
            </a:extLst>
          </p:cNvPr>
          <p:cNvSpPr>
            <a:spLocks noGrp="1"/>
          </p:cNvSpPr>
          <p:nvPr>
            <p:ph sz="half" idx="2"/>
          </p:nvPr>
        </p:nvSpPr>
        <p:spPr>
          <a:xfrm>
            <a:off x="419607" y="2432305"/>
            <a:ext cx="2672952" cy="3515555"/>
          </a:xfrm>
        </p:spPr>
        <p:txBody>
          <a:bodyPr>
            <a:no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4">
            <a:extLst>
              <a:ext uri="{FF2B5EF4-FFF2-40B4-BE49-F238E27FC236}">
                <a16:creationId xmlns:a16="http://schemas.microsoft.com/office/drawing/2014/main" id="{AB16E493-D962-46EC-BBB8-D7E68A640438}"/>
              </a:ext>
            </a:extLst>
          </p:cNvPr>
          <p:cNvSpPr>
            <a:spLocks noGrp="1"/>
          </p:cNvSpPr>
          <p:nvPr>
            <p:ph type="body" sz="quarter" idx="13"/>
          </p:nvPr>
        </p:nvSpPr>
        <p:spPr>
          <a:xfrm>
            <a:off x="3256180" y="1731375"/>
            <a:ext cx="2674620" cy="535354"/>
          </a:xfrm>
        </p:spPr>
        <p:txBody>
          <a:bodyPr vert="horz" wrap="square" lIns="0" tIns="0" rIns="0" bIns="0" rtlCol="0" anchor="b">
            <a:noAutofit/>
          </a:bodyPr>
          <a:lstStyle>
            <a:lvl1pPr>
              <a:buNone/>
              <a:defRPr lang="en-US" sz="2000" b="0" cap="all" spc="200" baseline="0" dirty="0">
                <a:solidFill>
                  <a:schemeClr val="tx1"/>
                </a:solidFill>
              </a:defRPr>
            </a:lvl1pPr>
          </a:lstStyle>
          <a:p>
            <a:pPr marL="228600" lvl="0" indent="-228600"/>
            <a:r>
              <a:rPr lang="en-US"/>
              <a:t>Click to edit Master text styles</a:t>
            </a:r>
          </a:p>
        </p:txBody>
      </p:sp>
      <p:sp>
        <p:nvSpPr>
          <p:cNvPr id="23" name="Content Placeholder 5">
            <a:extLst>
              <a:ext uri="{FF2B5EF4-FFF2-40B4-BE49-F238E27FC236}">
                <a16:creationId xmlns:a16="http://schemas.microsoft.com/office/drawing/2014/main" id="{88CC7C67-1BA6-42A6-B9D3-8EDF70A3DB38}"/>
              </a:ext>
            </a:extLst>
          </p:cNvPr>
          <p:cNvSpPr>
            <a:spLocks noGrp="1"/>
          </p:cNvSpPr>
          <p:nvPr>
            <p:ph sz="quarter" idx="14"/>
          </p:nvPr>
        </p:nvSpPr>
        <p:spPr>
          <a:xfrm>
            <a:off x="3256180" y="2427371"/>
            <a:ext cx="2631566" cy="3515555"/>
          </a:xfrm>
        </p:spPr>
        <p:txBody>
          <a:bodyPr>
            <a:noAutofit/>
          </a:bodyPr>
          <a:lstStyle>
            <a:lvl1pPr>
              <a:defRPr sz="1700"/>
            </a:lvl1pPr>
            <a:lvl2pPr>
              <a:defRPr sz="1700"/>
            </a:lvl2pPr>
            <a:lvl3pPr>
              <a:defRPr sz="1700"/>
            </a:lvl3pPr>
            <a:lvl4pPr>
              <a:defRPr sz="1700"/>
            </a:lvl4pPr>
            <a:lvl5pP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4">
            <a:extLst>
              <a:ext uri="{FF2B5EF4-FFF2-40B4-BE49-F238E27FC236}">
                <a16:creationId xmlns:a16="http://schemas.microsoft.com/office/drawing/2014/main" id="{C17092A6-D0E6-4EF2-B3B8-AE35438D4D77}"/>
              </a:ext>
            </a:extLst>
          </p:cNvPr>
          <p:cNvSpPr>
            <a:spLocks noGrp="1"/>
          </p:cNvSpPr>
          <p:nvPr>
            <p:ph type="body" sz="quarter" idx="3" hasCustomPrompt="1"/>
          </p:nvPr>
        </p:nvSpPr>
        <p:spPr>
          <a:xfrm>
            <a:off x="6104744" y="1731375"/>
            <a:ext cx="2674620" cy="535354"/>
          </a:xfrm>
        </p:spPr>
        <p:txBody>
          <a:bodyPr vert="horz" wrap="square" lIns="0" tIns="0" rIns="0" bIns="0" rtlCol="0" anchor="b">
            <a:noAutofit/>
          </a:bodyPr>
          <a:lstStyle>
            <a:lvl1pPr>
              <a:buNone/>
              <a:defRPr lang="en-US" sz="2000" b="0" cap="all" spc="200" baseline="0" dirty="0">
                <a:solidFill>
                  <a:schemeClr val="tx1"/>
                </a:solidFill>
              </a:defRPr>
            </a:lvl1pPr>
          </a:lstStyle>
          <a:p>
            <a:pPr marL="228600" lvl="0" indent="-228600"/>
            <a:r>
              <a:rPr lang="en-US" dirty="0"/>
              <a:t>Click to EDIT</a:t>
            </a:r>
          </a:p>
        </p:txBody>
      </p:sp>
      <p:sp>
        <p:nvSpPr>
          <p:cNvPr id="21" name="Content Placeholder 5">
            <a:extLst>
              <a:ext uri="{FF2B5EF4-FFF2-40B4-BE49-F238E27FC236}">
                <a16:creationId xmlns:a16="http://schemas.microsoft.com/office/drawing/2014/main" id="{4534254A-2561-400F-87CB-18A8D3538124}"/>
              </a:ext>
            </a:extLst>
          </p:cNvPr>
          <p:cNvSpPr>
            <a:spLocks noGrp="1"/>
          </p:cNvSpPr>
          <p:nvPr>
            <p:ph sz="quarter" idx="4"/>
          </p:nvPr>
        </p:nvSpPr>
        <p:spPr>
          <a:xfrm>
            <a:off x="6104745" y="2427371"/>
            <a:ext cx="2631566" cy="3515555"/>
          </a:xfrm>
        </p:spPr>
        <p:txBody>
          <a:bodyPr>
            <a:noAutofit/>
          </a:bodyPr>
          <a:lstStyle>
            <a:lvl1pPr>
              <a:defRPr sz="1700"/>
            </a:lvl1pPr>
            <a:lvl2pPr>
              <a:defRPr sz="1700"/>
            </a:lvl2pPr>
            <a:lvl3pPr>
              <a:defRPr sz="1700"/>
            </a:lvl3pPr>
            <a:lvl4pPr>
              <a:defRPr sz="1700"/>
            </a:lvl4pPr>
            <a:lvl5pP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22852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Summar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949202B-67AE-417A-A336-DF5257FFDCF0}"/>
              </a:ext>
            </a:extLst>
          </p:cNvPr>
          <p:cNvSpPr>
            <a:spLocks noGrp="1"/>
          </p:cNvSpPr>
          <p:nvPr>
            <p:ph type="title"/>
          </p:nvPr>
        </p:nvSpPr>
        <p:spPr>
          <a:xfrm>
            <a:off x="413147" y="4508501"/>
            <a:ext cx="3375422" cy="1562959"/>
          </a:xfrm>
        </p:spPr>
        <p:txBody>
          <a:bodyPr wrap="square" anchor="t" anchorCtr="0">
            <a:noAutofit/>
          </a:bodyPr>
          <a:lstStyle/>
          <a:p>
            <a:r>
              <a:rPr lang="en-US"/>
              <a:t>Click to edit Master title style</a:t>
            </a:r>
          </a:p>
        </p:txBody>
      </p:sp>
      <p:sp>
        <p:nvSpPr>
          <p:cNvPr id="10" name="Picture Placeholder 9">
            <a:extLst>
              <a:ext uri="{FF2B5EF4-FFF2-40B4-BE49-F238E27FC236}">
                <a16:creationId xmlns:a16="http://schemas.microsoft.com/office/drawing/2014/main" id="{1786D546-2834-435F-950F-DCEFE654B3B1}"/>
              </a:ext>
            </a:extLst>
          </p:cNvPr>
          <p:cNvSpPr>
            <a:spLocks noGrp="1"/>
          </p:cNvSpPr>
          <p:nvPr>
            <p:ph type="pic" sz="quarter" idx="13"/>
          </p:nvPr>
        </p:nvSpPr>
        <p:spPr>
          <a:xfrm>
            <a:off x="0" y="0"/>
            <a:ext cx="9144000" cy="3776472"/>
          </a:xfrm>
          <a:solidFill>
            <a:schemeClr val="accent5"/>
          </a:solidFill>
        </p:spPr>
        <p:txBody>
          <a:bodyPr>
            <a:noAutofit/>
          </a:bodyPr>
          <a:lstStyle/>
          <a:p>
            <a:r>
              <a:rPr lang="en-US"/>
              <a:t>Click icon to add picture</a:t>
            </a:r>
          </a:p>
        </p:txBody>
      </p:sp>
      <p:sp>
        <p:nvSpPr>
          <p:cNvPr id="7" name="Content Placeholder 6">
            <a:extLst>
              <a:ext uri="{FF2B5EF4-FFF2-40B4-BE49-F238E27FC236}">
                <a16:creationId xmlns:a16="http://schemas.microsoft.com/office/drawing/2014/main" id="{3BD763BD-EAC5-4DB8-81AF-9743BB6A9576}"/>
              </a:ext>
            </a:extLst>
          </p:cNvPr>
          <p:cNvSpPr>
            <a:spLocks noGrp="1"/>
          </p:cNvSpPr>
          <p:nvPr>
            <p:ph sz="quarter" idx="15"/>
          </p:nvPr>
        </p:nvSpPr>
        <p:spPr>
          <a:xfrm>
            <a:off x="3946808" y="4508500"/>
            <a:ext cx="4666059" cy="1563688"/>
          </a:xfrm>
        </p:spPr>
        <p:txBody>
          <a:bodyPr>
            <a:noAutofit/>
          </a:bodyPr>
          <a:lstStyle>
            <a:lvl1pPr marL="0" indent="0">
              <a:buNone/>
              <a:defRPr sz="2000"/>
            </a:lvl1pPr>
            <a:lvl2pPr>
              <a:buNone/>
              <a:defRPr sz="1900"/>
            </a:lvl2pPr>
            <a:lvl3pPr>
              <a:buNone/>
              <a:defRPr sz="1900"/>
            </a:lvl3pPr>
            <a:lvl4pPr>
              <a:buNone/>
              <a:defRPr sz="1900"/>
            </a:lvl4pPr>
            <a:lvl5pPr>
              <a:buNone/>
              <a:defRPr sz="1900"/>
            </a:lvl5pPr>
          </a:lstStyle>
          <a:p>
            <a:pPr lvl="0"/>
            <a:r>
              <a:rPr lang="en-US"/>
              <a:t>Click to edit Master text styles</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8" name="Oval 7">
            <a:extLst>
              <a:ext uri="{FF2B5EF4-FFF2-40B4-BE49-F238E27FC236}">
                <a16:creationId xmlns:a16="http://schemas.microsoft.com/office/drawing/2014/main" id="{446AF837-10C6-44A5-B8D6-960A57487B43}"/>
              </a:ext>
              <a:ext uri="{C183D7F6-B498-43B3-948B-1728B52AA6E4}">
                <adec:decorative xmlns:adec="http://schemas.microsoft.com/office/drawing/2017/decorative" val="1"/>
              </a:ext>
            </a:extLst>
          </p:cNvPr>
          <p:cNvSpPr>
            <a:spLocks noChangeAspect="1"/>
          </p:cNvSpPr>
          <p:nvPr userDrawn="1"/>
        </p:nvSpPr>
        <p:spPr>
          <a:xfrm>
            <a:off x="919330" y="3852225"/>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Tree>
    <p:extLst>
      <p:ext uri="{BB962C8B-B14F-4D97-AF65-F5344CB8AC3E}">
        <p14:creationId xmlns:p14="http://schemas.microsoft.com/office/powerpoint/2010/main" val="1425477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Closing">
    <p:spTree>
      <p:nvGrpSpPr>
        <p:cNvPr id="1" name=""/>
        <p:cNvGrpSpPr/>
        <p:nvPr/>
      </p:nvGrpSpPr>
      <p:grpSpPr>
        <a:xfrm>
          <a:off x="0" y="0"/>
          <a:ext cx="0" cy="0"/>
          <a:chOff x="0" y="0"/>
          <a:chExt cx="0" cy="0"/>
        </a:xfrm>
      </p:grpSpPr>
      <p:sp>
        <p:nvSpPr>
          <p:cNvPr id="28" name="Title 1">
            <a:extLst>
              <a:ext uri="{FF2B5EF4-FFF2-40B4-BE49-F238E27FC236}">
                <a16:creationId xmlns:a16="http://schemas.microsoft.com/office/drawing/2014/main" id="{97246E34-E6EE-4BF3-A0D3-A20868B5A594}"/>
              </a:ext>
            </a:extLst>
          </p:cNvPr>
          <p:cNvSpPr>
            <a:spLocks noGrp="1"/>
          </p:cNvSpPr>
          <p:nvPr>
            <p:ph type="ctrTitle"/>
          </p:nvPr>
        </p:nvSpPr>
        <p:spPr>
          <a:xfrm>
            <a:off x="413148" y="549275"/>
            <a:ext cx="4077890" cy="2986234"/>
          </a:xfrm>
        </p:spPr>
        <p:txBody>
          <a:bodyPr anchor="b" anchorCtr="0">
            <a:noAutofit/>
          </a:bodyPr>
          <a:lstStyle/>
          <a:p>
            <a:r>
              <a:rPr lang="en-US"/>
              <a:t>Click to edit Master title style</a:t>
            </a:r>
            <a:endParaRPr lang="en-US" dirty="0"/>
          </a:p>
        </p:txBody>
      </p:sp>
      <p:sp>
        <p:nvSpPr>
          <p:cNvPr id="31" name="Subtitle 2">
            <a:extLst>
              <a:ext uri="{FF2B5EF4-FFF2-40B4-BE49-F238E27FC236}">
                <a16:creationId xmlns:a16="http://schemas.microsoft.com/office/drawing/2014/main" id="{45BE5FFB-47D1-4474-B6CA-C3C936DF285E}"/>
              </a:ext>
            </a:extLst>
          </p:cNvPr>
          <p:cNvSpPr>
            <a:spLocks noGrp="1"/>
          </p:cNvSpPr>
          <p:nvPr>
            <p:ph type="subTitle" idx="1"/>
          </p:nvPr>
        </p:nvSpPr>
        <p:spPr>
          <a:xfrm>
            <a:off x="413148" y="3827610"/>
            <a:ext cx="4077890" cy="2265216"/>
          </a:xfrm>
        </p:spPr>
        <p:txBody>
          <a:bodyPr>
            <a:noAutofit/>
          </a:bodyPr>
          <a:lstStyle>
            <a:lvl1pPr>
              <a:buNone/>
              <a:defRPr sz="2400"/>
            </a:lvl1pPr>
          </a:lstStyle>
          <a:p>
            <a:r>
              <a:rPr lang="en-US">
                <a:solidFill>
                  <a:schemeClr val="tx1">
                    <a:alpha val="60000"/>
                  </a:schemeClr>
                </a:solidFill>
              </a:rPr>
              <a:t>Click to edit Master subtitle style</a:t>
            </a:r>
            <a:endParaRPr lang="en-US" dirty="0">
              <a:solidFill>
                <a:schemeClr val="tx1">
                  <a:alpha val="60000"/>
                </a:schemeClr>
              </a:solidFill>
            </a:endParaRPr>
          </a:p>
        </p:txBody>
      </p:sp>
      <p:sp>
        <p:nvSpPr>
          <p:cNvPr id="40" name="Picture Placeholder 39">
            <a:extLst>
              <a:ext uri="{FF2B5EF4-FFF2-40B4-BE49-F238E27FC236}">
                <a16:creationId xmlns:a16="http://schemas.microsoft.com/office/drawing/2014/main" id="{008D9209-1A62-4AC3-BF92-94348A9BC06B}"/>
              </a:ext>
            </a:extLst>
          </p:cNvPr>
          <p:cNvSpPr>
            <a:spLocks noGrp="1"/>
          </p:cNvSpPr>
          <p:nvPr>
            <p:ph type="pic" sz="quarter" idx="15"/>
          </p:nvPr>
        </p:nvSpPr>
        <p:spPr>
          <a:xfrm>
            <a:off x="4917186" y="548640"/>
            <a:ext cx="3813048" cy="2880360"/>
          </a:xfrm>
          <a:solidFill>
            <a:schemeClr val="accent5"/>
          </a:solidFill>
        </p:spPr>
        <p:txBody>
          <a:bodyPr>
            <a:noAutofit/>
          </a:bodyPr>
          <a:lstStyle/>
          <a:p>
            <a:r>
              <a:rPr lang="en-US"/>
              <a:t>Click icon to add picture</a:t>
            </a:r>
            <a:endParaRPr lang="en-US" dirty="0"/>
          </a:p>
        </p:txBody>
      </p:sp>
      <p:sp>
        <p:nvSpPr>
          <p:cNvPr id="42" name="Picture Placeholder 41">
            <a:extLst>
              <a:ext uri="{FF2B5EF4-FFF2-40B4-BE49-F238E27FC236}">
                <a16:creationId xmlns:a16="http://schemas.microsoft.com/office/drawing/2014/main" id="{FADBFB6B-1787-4549-91B6-D748C66B13C6}"/>
              </a:ext>
            </a:extLst>
          </p:cNvPr>
          <p:cNvSpPr>
            <a:spLocks noGrp="1"/>
          </p:cNvSpPr>
          <p:nvPr>
            <p:ph type="pic" sz="quarter" idx="16"/>
          </p:nvPr>
        </p:nvSpPr>
        <p:spPr>
          <a:xfrm>
            <a:off x="4917186" y="3429000"/>
            <a:ext cx="3813048" cy="2880360"/>
          </a:xfrm>
          <a:solidFill>
            <a:schemeClr val="accent5"/>
          </a:solidFill>
        </p:spPr>
        <p:txBody>
          <a:bodyPr>
            <a:noAutofit/>
          </a:bodyPr>
          <a:lstStyle/>
          <a:p>
            <a:r>
              <a:rPr lang="en-US"/>
              <a:t>Click icon to add picture</a:t>
            </a:r>
          </a:p>
        </p:txBody>
      </p:sp>
      <p:grpSp>
        <p:nvGrpSpPr>
          <p:cNvPr id="43" name="Group 42">
            <a:extLst>
              <a:ext uri="{FF2B5EF4-FFF2-40B4-BE49-F238E27FC236}">
                <a16:creationId xmlns:a16="http://schemas.microsoft.com/office/drawing/2014/main" id="{06966E3E-9B30-4375-AC9A-23256CC87D25}"/>
              </a:ext>
              <a:ext uri="{C183D7F6-B498-43B3-948B-1728B52AA6E4}">
                <adec:decorative xmlns:adec="http://schemas.microsoft.com/office/drawing/2017/decorative" val="1"/>
              </a:ext>
            </a:extLst>
          </p:cNvPr>
          <p:cNvGrpSpPr/>
          <p:nvPr userDrawn="1"/>
        </p:nvGrpSpPr>
        <p:grpSpPr>
          <a:xfrm>
            <a:off x="8371010" y="125400"/>
            <a:ext cx="1053524" cy="1155641"/>
            <a:chOff x="11161347" y="125399"/>
            <a:chExt cx="1404698" cy="1155641"/>
          </a:xfrm>
        </p:grpSpPr>
        <p:sp>
          <p:nvSpPr>
            <p:cNvPr id="44" name="Freeform: Shape 43">
              <a:extLst>
                <a:ext uri="{FF2B5EF4-FFF2-40B4-BE49-F238E27FC236}">
                  <a16:creationId xmlns:a16="http://schemas.microsoft.com/office/drawing/2014/main" id="{4EBBC5A2-A37E-47DF-9230-9A75067F1883}"/>
                </a:ext>
              </a:extLst>
            </p:cNvPr>
            <p:cNvSpPr>
              <a:spLocks noChangeAspect="1"/>
            </p:cNvSpPr>
            <p:nvPr/>
          </p:nvSpPr>
          <p:spPr>
            <a:xfrm rot="18900000">
              <a:off x="11161347" y="125399"/>
              <a:ext cx="1341675" cy="926985"/>
            </a:xfrm>
            <a:custGeom>
              <a:avLst/>
              <a:gdLst>
                <a:gd name="connsiteX0" fmla="*/ 1049126 w 1341675"/>
                <a:gd name="connsiteY0" fmla="*/ 8962 h 926985"/>
                <a:gd name="connsiteX1" fmla="*/ 1341675 w 1341675"/>
                <a:gd name="connsiteY1" fmla="*/ 301511 h 926985"/>
                <a:gd name="connsiteX2" fmla="*/ 1130649 w 1341675"/>
                <a:gd name="connsiteY2" fmla="*/ 512537 h 926985"/>
                <a:gd name="connsiteX3" fmla="*/ 1107397 w 1341675"/>
                <a:gd name="connsiteY3" fmla="*/ 499917 h 926985"/>
                <a:gd name="connsiteX4" fmla="*/ 926985 w 1341675"/>
                <a:gd name="connsiteY4" fmla="*/ 463493 h 926985"/>
                <a:gd name="connsiteX5" fmla="*/ 463493 w 1341675"/>
                <a:gd name="connsiteY5" fmla="*/ 926985 h 926985"/>
                <a:gd name="connsiteX6" fmla="*/ 0 w 1341675"/>
                <a:gd name="connsiteY6" fmla="*/ 926985 h 926985"/>
                <a:gd name="connsiteX7" fmla="*/ 926985 w 1341675"/>
                <a:gd name="connsiteY7" fmla="*/ 0 h 926985"/>
                <a:gd name="connsiteX8" fmla="*/ 1021763 w 1341675"/>
                <a:gd name="connsiteY8" fmla="*/ 4786 h 92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1675" h="926985">
                  <a:moveTo>
                    <a:pt x="1049126" y="8962"/>
                  </a:moveTo>
                  <a:lnTo>
                    <a:pt x="1341675" y="301511"/>
                  </a:lnTo>
                  <a:lnTo>
                    <a:pt x="1130649" y="512537"/>
                  </a:lnTo>
                  <a:lnTo>
                    <a:pt x="1107397" y="499917"/>
                  </a:lnTo>
                  <a:cubicBezTo>
                    <a:pt x="1051945" y="476462"/>
                    <a:pt x="990979" y="463493"/>
                    <a:pt x="926985" y="463493"/>
                  </a:cubicBezTo>
                  <a:cubicBezTo>
                    <a:pt x="671005" y="463493"/>
                    <a:pt x="463493" y="671005"/>
                    <a:pt x="463493" y="926985"/>
                  </a:cubicBezTo>
                  <a:lnTo>
                    <a:pt x="0" y="926985"/>
                  </a:lnTo>
                  <a:cubicBezTo>
                    <a:pt x="0" y="415026"/>
                    <a:pt x="415025" y="0"/>
                    <a:pt x="926985" y="0"/>
                  </a:cubicBezTo>
                  <a:cubicBezTo>
                    <a:pt x="958982" y="0"/>
                    <a:pt x="990601" y="1621"/>
                    <a:pt x="1021763" y="4786"/>
                  </a:cubicBezTo>
                  <a:close/>
                </a:path>
              </a:pathLst>
            </a:custGeom>
            <a:solidFill>
              <a:schemeClr val="bg2"/>
            </a:solidFill>
            <a:ln>
              <a:noFill/>
            </a:ln>
            <a:effectLst>
              <a:innerShdw blurRad="254000" dist="50800" dir="54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tx1"/>
                </a:solidFill>
              </a:endParaRPr>
            </a:p>
          </p:txBody>
        </p:sp>
        <p:sp>
          <p:nvSpPr>
            <p:cNvPr id="45" name="Oval 44">
              <a:extLst>
                <a:ext uri="{FF2B5EF4-FFF2-40B4-BE49-F238E27FC236}">
                  <a16:creationId xmlns:a16="http://schemas.microsoft.com/office/drawing/2014/main" id="{11781B9A-C230-4FFC-90A8-E0571B1DEDA7}"/>
                </a:ext>
              </a:extLst>
            </p:cNvPr>
            <p:cNvSpPr/>
            <p:nvPr/>
          </p:nvSpPr>
          <p:spPr>
            <a:xfrm rot="2700000">
              <a:off x="11798454" y="994196"/>
              <a:ext cx="107098" cy="466589"/>
            </a:xfrm>
            <a:prstGeom prst="ellipse">
              <a:avLst/>
            </a:prstGeom>
            <a:solidFill>
              <a:schemeClr val="bg2"/>
            </a:solidFill>
            <a:ln>
              <a:noFill/>
            </a:ln>
            <a:effectLst>
              <a:innerShdw blurRad="63500" dist="254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46" name="Freeform: Shape 45">
              <a:extLst>
                <a:ext uri="{FF2B5EF4-FFF2-40B4-BE49-F238E27FC236}">
                  <a16:creationId xmlns:a16="http://schemas.microsoft.com/office/drawing/2014/main" id="{3295925C-3570-40F1-B3CE-07D947ED4643}"/>
                </a:ext>
              </a:extLst>
            </p:cNvPr>
            <p:cNvSpPr>
              <a:spLocks noChangeAspect="1"/>
            </p:cNvSpPr>
            <p:nvPr/>
          </p:nvSpPr>
          <p:spPr>
            <a:xfrm rot="18900000">
              <a:off x="11228590" y="129580"/>
              <a:ext cx="1337455" cy="1042921"/>
            </a:xfrm>
            <a:custGeom>
              <a:avLst/>
              <a:gdLst>
                <a:gd name="connsiteX0" fmla="*/ 1084058 w 1337455"/>
                <a:gd name="connsiteY0" fmla="*/ 16081 h 1042921"/>
                <a:gd name="connsiteX1" fmla="*/ 1337455 w 1337455"/>
                <a:gd name="connsiteY1" fmla="*/ 269477 h 1042921"/>
                <a:gd name="connsiteX2" fmla="*/ 1060775 w 1337455"/>
                <a:gd name="connsiteY2" fmla="*/ 546158 h 1042921"/>
                <a:gd name="connsiteX3" fmla="*/ 1020394 w 1337455"/>
                <a:gd name="connsiteY3" fmla="*/ 532055 h 1042921"/>
                <a:gd name="connsiteX4" fmla="*/ 926985 w 1337455"/>
                <a:gd name="connsiteY4" fmla="*/ 521461 h 1042921"/>
                <a:gd name="connsiteX5" fmla="*/ 463492 w 1337455"/>
                <a:gd name="connsiteY5" fmla="*/ 1042921 h 1042921"/>
                <a:gd name="connsiteX6" fmla="*/ 0 w 1337455"/>
                <a:gd name="connsiteY6" fmla="*/ 1042921 h 1042921"/>
                <a:gd name="connsiteX7" fmla="*/ 926984 w 1337455"/>
                <a:gd name="connsiteY7" fmla="*/ 0 h 1042921"/>
                <a:gd name="connsiteX8" fmla="*/ 1021763 w 1337455"/>
                <a:gd name="connsiteY8" fmla="*/ 5384 h 10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455" h="1042921">
                  <a:moveTo>
                    <a:pt x="1084058" y="16081"/>
                  </a:moveTo>
                  <a:lnTo>
                    <a:pt x="1337455" y="269477"/>
                  </a:lnTo>
                  <a:lnTo>
                    <a:pt x="1060775" y="546158"/>
                  </a:lnTo>
                  <a:lnTo>
                    <a:pt x="1020394" y="532055"/>
                  </a:lnTo>
                  <a:cubicBezTo>
                    <a:pt x="990222" y="525109"/>
                    <a:pt x="958982" y="521461"/>
                    <a:pt x="926985" y="521461"/>
                  </a:cubicBezTo>
                  <a:cubicBezTo>
                    <a:pt x="671005" y="521461"/>
                    <a:pt x="463493" y="754927"/>
                    <a:pt x="463492" y="1042921"/>
                  </a:cubicBezTo>
                  <a:lnTo>
                    <a:pt x="0" y="1042921"/>
                  </a:lnTo>
                  <a:cubicBezTo>
                    <a:pt x="0" y="466932"/>
                    <a:pt x="415025" y="0"/>
                    <a:pt x="926984" y="0"/>
                  </a:cubicBezTo>
                  <a:cubicBezTo>
                    <a:pt x="958982" y="0"/>
                    <a:pt x="990600" y="1824"/>
                    <a:pt x="1021763" y="5384"/>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800">
                <a:solidFill>
                  <a:schemeClr val="tx1"/>
                </a:solidFill>
              </a:endParaRPr>
            </a:p>
          </p:txBody>
        </p:sp>
      </p:grpSp>
      <p:grpSp>
        <p:nvGrpSpPr>
          <p:cNvPr id="15" name="Group 14">
            <a:extLst>
              <a:ext uri="{FF2B5EF4-FFF2-40B4-BE49-F238E27FC236}">
                <a16:creationId xmlns:a16="http://schemas.microsoft.com/office/drawing/2014/main" id="{394664AE-6DC5-428F-9AC4-5A8F67571F72}"/>
              </a:ext>
              <a:ext uri="{C183D7F6-B498-43B3-948B-1728B52AA6E4}">
                <adec:decorative xmlns:adec="http://schemas.microsoft.com/office/drawing/2017/decorative" val="1"/>
              </a:ext>
            </a:extLst>
          </p:cNvPr>
          <p:cNvGrpSpPr/>
          <p:nvPr userDrawn="1"/>
        </p:nvGrpSpPr>
        <p:grpSpPr>
          <a:xfrm>
            <a:off x="445527" y="5610392"/>
            <a:ext cx="500852" cy="631474"/>
            <a:chOff x="10478914" y="1506691"/>
            <a:chExt cx="667802" cy="631474"/>
          </a:xfrm>
        </p:grpSpPr>
        <p:sp>
          <p:nvSpPr>
            <p:cNvPr id="16" name="Freeform: Shape 15">
              <a:extLst>
                <a:ext uri="{FF2B5EF4-FFF2-40B4-BE49-F238E27FC236}">
                  <a16:creationId xmlns:a16="http://schemas.microsoft.com/office/drawing/2014/main" id="{8288F304-7DF7-42FB-BD6F-D575128A1DDE}"/>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1" name="Oval 20">
              <a:extLst>
                <a:ext uri="{FF2B5EF4-FFF2-40B4-BE49-F238E27FC236}">
                  <a16:creationId xmlns:a16="http://schemas.microsoft.com/office/drawing/2014/main" id="{104835D9-7DE9-4DDD-A6C2-1C526822700A}"/>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5" name="Date Placeholder 4">
            <a:extLst>
              <a:ext uri="{FF2B5EF4-FFF2-40B4-BE49-F238E27FC236}">
                <a16:creationId xmlns:a16="http://schemas.microsoft.com/office/drawing/2014/main" id="{E57D2D6F-49E8-4217-A908-2D9E43583589}"/>
              </a:ext>
            </a:extLst>
          </p:cNvPr>
          <p:cNvSpPr>
            <a:spLocks noGrp="1"/>
          </p:cNvSpPr>
          <p:nvPr>
            <p:ph type="dt" sz="half" idx="10"/>
          </p:nvPr>
        </p:nvSpPr>
        <p:spPr/>
        <p:txBody>
          <a:bodyPr>
            <a:noAutofit/>
          </a:bodyPr>
          <a:lstStyle/>
          <a:p>
            <a:r>
              <a:rPr lang="en-US"/>
              <a:t>Tuesday, February 2, 20XX</a:t>
            </a:r>
          </a:p>
        </p:txBody>
      </p:sp>
      <p:sp>
        <p:nvSpPr>
          <p:cNvPr id="6" name="Footer Placeholder 5">
            <a:extLst>
              <a:ext uri="{FF2B5EF4-FFF2-40B4-BE49-F238E27FC236}">
                <a16:creationId xmlns:a16="http://schemas.microsoft.com/office/drawing/2014/main" id="{591C4440-6B8D-4A24-A807-8B1302A3DFAF}"/>
              </a:ext>
            </a:extLst>
          </p:cNvPr>
          <p:cNvSpPr>
            <a:spLocks noGrp="1"/>
          </p:cNvSpPr>
          <p:nvPr>
            <p:ph type="ftr" sz="quarter" idx="11"/>
          </p:nvPr>
        </p:nvSpPr>
        <p:spPr/>
        <p:txBody>
          <a:bodyPr>
            <a:noAutofit/>
          </a:bodyPr>
          <a:lstStyle/>
          <a:p>
            <a:r>
              <a:rPr lang="en-US"/>
              <a:t>Sample Footer Text</a:t>
            </a:r>
          </a:p>
        </p:txBody>
      </p:sp>
      <p:sp>
        <p:nvSpPr>
          <p:cNvPr id="7" name="Slide Number Placeholder 6">
            <a:extLst>
              <a:ext uri="{FF2B5EF4-FFF2-40B4-BE49-F238E27FC236}">
                <a16:creationId xmlns:a16="http://schemas.microsoft.com/office/drawing/2014/main" id="{76CFE189-E20B-4108-B290-244424336512}"/>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17" name="Oval 16">
            <a:extLst>
              <a:ext uri="{FF2B5EF4-FFF2-40B4-BE49-F238E27FC236}">
                <a16:creationId xmlns:a16="http://schemas.microsoft.com/office/drawing/2014/main" id="{83C43C1C-00B3-40E0-B073-B8C56206D07D}"/>
              </a:ext>
              <a:ext uri="{C183D7F6-B498-43B3-948B-1728B52AA6E4}">
                <adec:decorative xmlns:adec="http://schemas.microsoft.com/office/drawing/2017/decorative" val="1"/>
              </a:ext>
            </a:extLst>
          </p:cNvPr>
          <p:cNvSpPr>
            <a:spLocks noChangeAspect="1"/>
          </p:cNvSpPr>
          <p:nvPr userDrawn="1"/>
        </p:nvSpPr>
        <p:spPr>
          <a:xfrm>
            <a:off x="3977884" y="5427212"/>
            <a:ext cx="81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Tree>
    <p:extLst>
      <p:ext uri="{BB962C8B-B14F-4D97-AF65-F5344CB8AC3E}">
        <p14:creationId xmlns:p14="http://schemas.microsoft.com/office/powerpoint/2010/main" val="727319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77394-0A20-4CF6-9066-CFC2C1C9D30F}"/>
              </a:ext>
            </a:extLst>
          </p:cNvPr>
          <p:cNvSpPr>
            <a:spLocks noGrp="1"/>
          </p:cNvSpPr>
          <p:nvPr>
            <p:ph type="ctrTitle"/>
          </p:nvPr>
        </p:nvSpPr>
        <p:spPr>
          <a:xfrm>
            <a:off x="2519362" y="389841"/>
            <a:ext cx="6211490" cy="2954655"/>
          </a:xfrm>
        </p:spPr>
        <p:txBody>
          <a:bodyPr anchor="t" anchorCtr="0">
            <a:noAutofit/>
          </a:bodyPr>
          <a:lstStyle>
            <a:lvl1pPr algn="l">
              <a:lnSpc>
                <a:spcPct val="100000"/>
              </a:lnSpc>
              <a:defRPr sz="6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F10971F-8922-4B23-9C80-0643D7E35026}"/>
              </a:ext>
            </a:extLst>
          </p:cNvPr>
          <p:cNvSpPr>
            <a:spLocks noGrp="1"/>
          </p:cNvSpPr>
          <p:nvPr>
            <p:ph type="subTitle" idx="1"/>
          </p:nvPr>
        </p:nvSpPr>
        <p:spPr>
          <a:xfrm>
            <a:off x="2519362" y="3536951"/>
            <a:ext cx="6211492" cy="2555874"/>
          </a:xfrm>
        </p:spPr>
        <p:txBody>
          <a:bodyPr>
            <a:noAutofit/>
          </a:bodyPr>
          <a:lstStyle>
            <a:lvl1pPr marL="0" indent="0" algn="l">
              <a:lnSpc>
                <a:spcPct val="100000"/>
              </a:lnSpc>
              <a:buNone/>
              <a:defRPr sz="2400">
                <a:solidFill>
                  <a:schemeClr val="tx1">
                    <a:alpha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19" name="Freeform: Shape 18">
            <a:extLst>
              <a:ext uri="{FF2B5EF4-FFF2-40B4-BE49-F238E27FC236}">
                <a16:creationId xmlns:a16="http://schemas.microsoft.com/office/drawing/2014/main" id="{82184FF4-7029-4ED7-813A-192E60608764}"/>
              </a:ext>
            </a:extLst>
          </p:cNvPr>
          <p:cNvSpPr>
            <a:spLocks noChangeAspect="1"/>
          </p:cNvSpPr>
          <p:nvPr/>
        </p:nvSpPr>
        <p:spPr>
          <a:xfrm rot="2700000">
            <a:off x="324334" y="639757"/>
            <a:ext cx="1080000" cy="947210"/>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0" name="Oval 19">
            <a:extLst>
              <a:ext uri="{FF2B5EF4-FFF2-40B4-BE49-F238E27FC236}">
                <a16:creationId xmlns:a16="http://schemas.microsoft.com/office/drawing/2014/main" id="{AAA7AB09-557C-41AD-9113-FF9F68FA1035}"/>
              </a:ext>
            </a:extLst>
          </p:cNvPr>
          <p:cNvSpPr/>
          <p:nvPr/>
        </p:nvSpPr>
        <p:spPr>
          <a:xfrm rot="8100000">
            <a:off x="470134" y="828962"/>
            <a:ext cx="405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5" name="Oval 24">
            <a:extLst>
              <a:ext uri="{FF2B5EF4-FFF2-40B4-BE49-F238E27FC236}">
                <a16:creationId xmlns:a16="http://schemas.microsoft.com/office/drawing/2014/main" id="{EF99ECAA-1F11-4937-BBA6-51935AB44C9D}"/>
              </a:ext>
            </a:extLst>
          </p:cNvPr>
          <p:cNvSpPr>
            <a:spLocks noChangeAspect="1"/>
          </p:cNvSpPr>
          <p:nvPr/>
        </p:nvSpPr>
        <p:spPr>
          <a:xfrm>
            <a:off x="1350602" y="2472855"/>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nvGrpSpPr>
          <p:cNvPr id="34" name="Group 33">
            <a:extLst>
              <a:ext uri="{FF2B5EF4-FFF2-40B4-BE49-F238E27FC236}">
                <a16:creationId xmlns:a16="http://schemas.microsoft.com/office/drawing/2014/main" id="{79DE9FAB-6BBA-4CFE-B67D-77B47F01ECA4}"/>
              </a:ext>
            </a:extLst>
          </p:cNvPr>
          <p:cNvGrpSpPr/>
          <p:nvPr/>
        </p:nvGrpSpPr>
        <p:grpSpPr>
          <a:xfrm>
            <a:off x="997464" y="4524379"/>
            <a:ext cx="1485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Tree>
    <p:extLst>
      <p:ext uri="{BB962C8B-B14F-4D97-AF65-F5344CB8AC3E}">
        <p14:creationId xmlns:p14="http://schemas.microsoft.com/office/powerpoint/2010/main" val="3412362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2" name="Oval 21">
            <a:extLst>
              <a:ext uri="{FF2B5EF4-FFF2-40B4-BE49-F238E27FC236}">
                <a16:creationId xmlns:a16="http://schemas.microsoft.com/office/drawing/2014/main" id="{94729CA3-91C4-4A89-9448-A2F0E409177A}"/>
              </a:ext>
            </a:extLst>
          </p:cNvPr>
          <p:cNvSpPr>
            <a:spLocks noChangeAspect="1"/>
          </p:cNvSpPr>
          <p:nvPr/>
        </p:nvSpPr>
        <p:spPr>
          <a:xfrm>
            <a:off x="8302398" y="333375"/>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nvGrpSpPr>
          <p:cNvPr id="13" name="Group 12">
            <a:extLst>
              <a:ext uri="{FF2B5EF4-FFF2-40B4-BE49-F238E27FC236}">
                <a16:creationId xmlns:a16="http://schemas.microsoft.com/office/drawing/2014/main" id="{168347B7-45FA-4A01-924D-DC385B720B3E}"/>
              </a:ext>
            </a:extLst>
          </p:cNvPr>
          <p:cNvGrpSpPr/>
          <p:nvPr/>
        </p:nvGrpSpPr>
        <p:grpSpPr>
          <a:xfrm>
            <a:off x="248839" y="5528198"/>
            <a:ext cx="473606" cy="667800"/>
            <a:chOff x="2994153" y="1378666"/>
            <a:chExt cx="631474" cy="667800"/>
          </a:xfrm>
        </p:grpSpPr>
        <p:sp>
          <p:nvSpPr>
            <p:cNvPr id="20" name="Freeform: Shape 19">
              <a:extLst>
                <a:ext uri="{FF2B5EF4-FFF2-40B4-BE49-F238E27FC236}">
                  <a16:creationId xmlns:a16="http://schemas.microsoft.com/office/drawing/2014/main" id="{31167DA1-25D1-4E60-A62E-42B6F56A96EC}"/>
                </a:ext>
              </a:extLst>
            </p:cNvPr>
            <p:cNvSpPr>
              <a:spLocks noChangeAspect="1"/>
            </p:cNvSpPr>
            <p:nvPr/>
          </p:nvSpPr>
          <p:spPr>
            <a:xfrm rot="2700000">
              <a:off x="3039890" y="1332929"/>
              <a:ext cx="540000"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1" name="Oval 20">
              <a:extLst>
                <a:ext uri="{FF2B5EF4-FFF2-40B4-BE49-F238E27FC236}">
                  <a16:creationId xmlns:a16="http://schemas.microsoft.com/office/drawing/2014/main" id="{6B7B7215-A661-477E-91D0-CDBE5564D2B9}"/>
                </a:ext>
              </a:extLst>
            </p:cNvPr>
            <p:cNvSpPr/>
            <p:nvPr/>
          </p:nvSpPr>
          <p:spPr>
            <a:xfrm rot="8100000">
              <a:off x="3047090" y="1506466"/>
              <a:ext cx="270000" cy="54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2" name="Title 1">
            <a:extLst>
              <a:ext uri="{FF2B5EF4-FFF2-40B4-BE49-F238E27FC236}">
                <a16:creationId xmlns:a16="http://schemas.microsoft.com/office/drawing/2014/main" id="{8978E540-142B-4A82-9C3F-E61BC190AEED}"/>
              </a:ext>
            </a:extLst>
          </p:cNvPr>
          <p:cNvSpPr>
            <a:spLocks noGrp="1"/>
          </p:cNvSpPr>
          <p:nvPr>
            <p:ph type="title"/>
          </p:nvPr>
        </p:nvSpPr>
        <p:spPr>
          <a:xfrm>
            <a:off x="413147" y="549275"/>
            <a:ext cx="8317706" cy="1332000"/>
          </a:xfrm>
        </p:spPr>
        <p:txBody>
          <a:bodyPr>
            <a:noAutofit/>
          </a:bodyPr>
          <a:lstStyle>
            <a:lvl1pPr>
              <a:lnSpc>
                <a:spcPct val="100000"/>
              </a:lnSpc>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2C6BF36-D4F5-4363-B440-BDAE50BBD4B6}"/>
              </a:ext>
            </a:extLst>
          </p:cNvPr>
          <p:cNvSpPr>
            <a:spLocks noGrp="1"/>
          </p:cNvSpPr>
          <p:nvPr>
            <p:ph sz="half" idx="1"/>
          </p:nvPr>
        </p:nvSpPr>
        <p:spPr>
          <a:xfrm>
            <a:off x="413147" y="2097175"/>
            <a:ext cx="4076700" cy="399565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F8362910-87AA-4E67-992D-8D4822FD89FE}"/>
              </a:ext>
            </a:extLst>
          </p:cNvPr>
          <p:cNvSpPr>
            <a:spLocks noGrp="1"/>
          </p:cNvSpPr>
          <p:nvPr>
            <p:ph sz="half" idx="2"/>
          </p:nvPr>
        </p:nvSpPr>
        <p:spPr>
          <a:xfrm>
            <a:off x="4654154" y="2097175"/>
            <a:ext cx="4076700" cy="399565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B99A8AF-0998-4613-B1D8-C14ECBFFDF67}"/>
              </a:ext>
            </a:extLst>
          </p:cNvPr>
          <p:cNvSpPr>
            <a:spLocks noGrp="1"/>
          </p:cNvSpPr>
          <p:nvPr>
            <p:ph type="dt" sz="half" idx="10"/>
          </p:nvPr>
        </p:nvSpPr>
        <p:spPr/>
        <p:txBody>
          <a:bodyPr>
            <a:noAutofit/>
          </a:bodyPr>
          <a:lstStyle/>
          <a:p>
            <a:r>
              <a:rPr lang="en-US"/>
              <a:t>Tuesday, February 2, 20XX</a:t>
            </a:r>
          </a:p>
        </p:txBody>
      </p:sp>
      <p:sp>
        <p:nvSpPr>
          <p:cNvPr id="6" name="Footer Placeholder 5">
            <a:extLst>
              <a:ext uri="{FF2B5EF4-FFF2-40B4-BE49-F238E27FC236}">
                <a16:creationId xmlns:a16="http://schemas.microsoft.com/office/drawing/2014/main" id="{66E44EAA-B8A9-4428-A9DF-1174DA940990}"/>
              </a:ext>
            </a:extLst>
          </p:cNvPr>
          <p:cNvSpPr>
            <a:spLocks noGrp="1"/>
          </p:cNvSpPr>
          <p:nvPr>
            <p:ph type="ftr" sz="quarter" idx="11"/>
          </p:nvPr>
        </p:nvSpPr>
        <p:spPr/>
        <p:txBody>
          <a:bodyPr>
            <a:noAutofit/>
          </a:bodyPr>
          <a:lstStyle/>
          <a:p>
            <a:r>
              <a:rPr lang="en-US"/>
              <a:t>Sample Footer Text</a:t>
            </a:r>
          </a:p>
        </p:txBody>
      </p:sp>
      <p:sp>
        <p:nvSpPr>
          <p:cNvPr id="7" name="Slide Number Placeholder 6">
            <a:extLst>
              <a:ext uri="{FF2B5EF4-FFF2-40B4-BE49-F238E27FC236}">
                <a16:creationId xmlns:a16="http://schemas.microsoft.com/office/drawing/2014/main" id="{19E5C381-C899-4BF9-B584-2D78074D1CB2}"/>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6171650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858332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78B0BE9-88B0-4883-9BA9-CD594C400EC1}"/>
              </a:ext>
            </a:extLst>
          </p:cNvPr>
          <p:cNvGrpSpPr/>
          <p:nvPr/>
        </p:nvGrpSpPr>
        <p:grpSpPr>
          <a:xfrm>
            <a:off x="3712224" y="5111861"/>
            <a:ext cx="947210" cy="1335600"/>
            <a:chOff x="2678417" y="2427951"/>
            <a:chExt cx="1262947" cy="1335600"/>
          </a:xfrm>
        </p:grpSpPr>
        <p:sp>
          <p:nvSpPr>
            <p:cNvPr id="11" name="Freeform: Shape 10">
              <a:extLst>
                <a:ext uri="{FF2B5EF4-FFF2-40B4-BE49-F238E27FC236}">
                  <a16:creationId xmlns:a16="http://schemas.microsoft.com/office/drawing/2014/main" id="{C59DCBF3-7AFA-4CD1-A918-BC6DDE674E6C}"/>
                </a:ext>
              </a:extLst>
            </p:cNvPr>
            <p:cNvSpPr>
              <a:spLocks noChangeAspect="1"/>
            </p:cNvSpPr>
            <p:nvPr/>
          </p:nvSpPr>
          <p:spPr>
            <a:xfrm rot="2700000">
              <a:off x="2769891" y="2336477"/>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2" name="Oval 11">
              <a:extLst>
                <a:ext uri="{FF2B5EF4-FFF2-40B4-BE49-F238E27FC236}">
                  <a16:creationId xmlns:a16="http://schemas.microsoft.com/office/drawing/2014/main" id="{06964A02-96E1-4654-9187-DDDE7409F75B}"/>
                </a:ext>
              </a:extLst>
            </p:cNvPr>
            <p:cNvSpPr/>
            <p:nvPr/>
          </p:nvSpPr>
          <p:spPr>
            <a:xfrm rot="8100000">
              <a:off x="2784291" y="2683551"/>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2" name="Title 1">
            <a:extLst>
              <a:ext uri="{FF2B5EF4-FFF2-40B4-BE49-F238E27FC236}">
                <a16:creationId xmlns:a16="http://schemas.microsoft.com/office/drawing/2014/main" id="{BF3FF76C-A012-4CDA-8AE7-E9413955716A}"/>
              </a:ext>
            </a:extLst>
          </p:cNvPr>
          <p:cNvSpPr>
            <a:spLocks noGrp="1"/>
          </p:cNvSpPr>
          <p:nvPr>
            <p:ph type="title"/>
          </p:nvPr>
        </p:nvSpPr>
        <p:spPr>
          <a:xfrm>
            <a:off x="413148" y="549275"/>
            <a:ext cx="8317706" cy="984885"/>
          </a:xfrm>
        </p:spPr>
        <p:txBody>
          <a:bodyPr anchor="t">
            <a:noAutofit/>
          </a:bodyPr>
          <a:lstStyle>
            <a:lvl1pPr>
              <a:lnSpc>
                <a:spcPct val="100000"/>
              </a:lnSpc>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11A4C80-DC38-4641-924F-90D6078CF592}"/>
              </a:ext>
            </a:extLst>
          </p:cNvPr>
          <p:cNvSpPr>
            <a:spLocks noGrp="1"/>
          </p:cNvSpPr>
          <p:nvPr>
            <p:ph idx="1"/>
          </p:nvPr>
        </p:nvSpPr>
        <p:spPr>
          <a:xfrm>
            <a:off x="3221831" y="1750061"/>
            <a:ext cx="5509022" cy="4342765"/>
          </a:xfrm>
        </p:spPr>
        <p:txBody>
          <a:bodyPr>
            <a:noAutofit/>
          </a:bodyPr>
          <a:lstStyle>
            <a:lvl1pPr>
              <a:defRPr sz="1600"/>
            </a:lvl1pPr>
            <a:lvl2pPr>
              <a:defRPr sz="16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82C42771-D3A7-4072-85DC-B7C5E530E8AA}"/>
              </a:ext>
            </a:extLst>
          </p:cNvPr>
          <p:cNvSpPr>
            <a:spLocks noGrp="1"/>
          </p:cNvSpPr>
          <p:nvPr>
            <p:ph type="body" sz="half" idx="2"/>
          </p:nvPr>
        </p:nvSpPr>
        <p:spPr>
          <a:xfrm>
            <a:off x="413148" y="1750061"/>
            <a:ext cx="2674144" cy="4342765"/>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D47AB1-6EB5-4E2C-B4A7-42DC643E9FF9}"/>
              </a:ext>
            </a:extLst>
          </p:cNvPr>
          <p:cNvSpPr>
            <a:spLocks noGrp="1"/>
          </p:cNvSpPr>
          <p:nvPr>
            <p:ph type="dt" sz="half" idx="10"/>
          </p:nvPr>
        </p:nvSpPr>
        <p:spPr/>
        <p:txBody>
          <a:bodyPr>
            <a:noAutofit/>
          </a:bodyPr>
          <a:lstStyle/>
          <a:p>
            <a:r>
              <a:rPr lang="en-US"/>
              <a:t>Tuesday, February 2, 20XX</a:t>
            </a:r>
          </a:p>
        </p:txBody>
      </p:sp>
      <p:sp>
        <p:nvSpPr>
          <p:cNvPr id="6" name="Footer Placeholder 5">
            <a:extLst>
              <a:ext uri="{FF2B5EF4-FFF2-40B4-BE49-F238E27FC236}">
                <a16:creationId xmlns:a16="http://schemas.microsoft.com/office/drawing/2014/main" id="{5BA9D15F-B6ED-46E1-9840-0B625880EE4B}"/>
              </a:ext>
            </a:extLst>
          </p:cNvPr>
          <p:cNvSpPr>
            <a:spLocks noGrp="1"/>
          </p:cNvSpPr>
          <p:nvPr>
            <p:ph type="ftr" sz="quarter" idx="11"/>
          </p:nvPr>
        </p:nvSpPr>
        <p:spPr/>
        <p:txBody>
          <a:bodyPr>
            <a:noAutofit/>
          </a:bodyPr>
          <a:lstStyle/>
          <a:p>
            <a:r>
              <a:rPr lang="en-US"/>
              <a:t>Sample Footer Text</a:t>
            </a:r>
          </a:p>
        </p:txBody>
      </p:sp>
      <p:sp>
        <p:nvSpPr>
          <p:cNvPr id="7" name="Slide Number Placeholder 6">
            <a:extLst>
              <a:ext uri="{FF2B5EF4-FFF2-40B4-BE49-F238E27FC236}">
                <a16:creationId xmlns:a16="http://schemas.microsoft.com/office/drawing/2014/main" id="{CDAEB023-7A5E-4087-B75E-A38A80EE5D0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983562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0923D16-1EC5-4C17-ABA8-B13A1256B36F}"/>
              </a:ext>
            </a:extLst>
          </p:cNvPr>
          <p:cNvSpPr>
            <a:spLocks noGrp="1"/>
          </p:cNvSpPr>
          <p:nvPr>
            <p:ph type="title" hasCustomPrompt="1"/>
          </p:nvPr>
        </p:nvSpPr>
        <p:spPr>
          <a:xfrm>
            <a:off x="413148" y="549276"/>
            <a:ext cx="2674143" cy="1997855"/>
          </a:xfrm>
        </p:spPr>
        <p:txBody>
          <a:bodyPr wrap="square" anchor="b" anchorCtr="0">
            <a:noAutofit/>
          </a:bodyPr>
          <a:lstStyle>
            <a:lvl1pPr>
              <a:defRPr/>
            </a:lvl1pPr>
          </a:lstStyle>
          <a:p>
            <a:r>
              <a:rPr lang="en-US" dirty="0"/>
              <a:t>Click to add title</a:t>
            </a:r>
          </a:p>
        </p:txBody>
      </p:sp>
      <p:sp>
        <p:nvSpPr>
          <p:cNvPr id="7" name="Content Placeholder 2">
            <a:extLst>
              <a:ext uri="{FF2B5EF4-FFF2-40B4-BE49-F238E27FC236}">
                <a16:creationId xmlns:a16="http://schemas.microsoft.com/office/drawing/2014/main" id="{50294D8B-CF64-4C26-8C78-57A375E7D33B}"/>
              </a:ext>
            </a:extLst>
          </p:cNvPr>
          <p:cNvSpPr>
            <a:spLocks noGrp="1"/>
          </p:cNvSpPr>
          <p:nvPr>
            <p:ph idx="1" hasCustomPrompt="1"/>
          </p:nvPr>
        </p:nvSpPr>
        <p:spPr>
          <a:xfrm>
            <a:off x="413148" y="2677307"/>
            <a:ext cx="2674144" cy="3415519"/>
          </a:xfrm>
        </p:spPr>
        <p:txBody>
          <a:bodyPr anchor="t" anchorCtr="0">
            <a:noAutofit/>
          </a:bodyPr>
          <a:lstStyle>
            <a:lvl1pPr>
              <a:buNone/>
              <a:defRPr/>
            </a:lvl1pPr>
          </a:lstStyle>
          <a:p>
            <a:pPr>
              <a:lnSpc>
                <a:spcPct val="120000"/>
              </a:lnSpc>
            </a:pPr>
            <a:r>
              <a:rPr lang="en-US" sz="1600" dirty="0"/>
              <a:t>Click to add text</a:t>
            </a:r>
          </a:p>
        </p:txBody>
      </p:sp>
      <p:sp>
        <p:nvSpPr>
          <p:cNvPr id="17" name="Picture Placeholder 16">
            <a:extLst>
              <a:ext uri="{FF2B5EF4-FFF2-40B4-BE49-F238E27FC236}">
                <a16:creationId xmlns:a16="http://schemas.microsoft.com/office/drawing/2014/main" id="{67BCF456-426F-435B-8DF0-A32A44F5A889}"/>
              </a:ext>
            </a:extLst>
          </p:cNvPr>
          <p:cNvSpPr>
            <a:spLocks noGrp="1"/>
          </p:cNvSpPr>
          <p:nvPr>
            <p:ph type="pic" sz="quarter" idx="13"/>
          </p:nvPr>
        </p:nvSpPr>
        <p:spPr>
          <a:xfrm>
            <a:off x="3906696" y="1596771"/>
            <a:ext cx="2586419" cy="3448558"/>
          </a:xfrm>
          <a:custGeom>
            <a:avLst/>
            <a:gdLst>
              <a:gd name="connsiteX0" fmla="*/ 1724279 w 3448558"/>
              <a:gd name="connsiteY0" fmla="*/ 0 h 3448558"/>
              <a:gd name="connsiteX1" fmla="*/ 3448558 w 3448558"/>
              <a:gd name="connsiteY1" fmla="*/ 1724279 h 3448558"/>
              <a:gd name="connsiteX2" fmla="*/ 1724279 w 3448558"/>
              <a:gd name="connsiteY2" fmla="*/ 3448558 h 3448558"/>
              <a:gd name="connsiteX3" fmla="*/ 0 w 3448558"/>
              <a:gd name="connsiteY3" fmla="*/ 1724279 h 3448558"/>
              <a:gd name="connsiteX4" fmla="*/ 1724279 w 3448558"/>
              <a:gd name="connsiteY4" fmla="*/ 0 h 3448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558" h="3448558">
                <a:moveTo>
                  <a:pt x="1724279" y="0"/>
                </a:moveTo>
                <a:cubicBezTo>
                  <a:pt x="2676572" y="0"/>
                  <a:pt x="3448558" y="771986"/>
                  <a:pt x="3448558" y="1724279"/>
                </a:cubicBezTo>
                <a:cubicBezTo>
                  <a:pt x="3448558" y="2676572"/>
                  <a:pt x="2676572" y="3448558"/>
                  <a:pt x="1724279" y="3448558"/>
                </a:cubicBezTo>
                <a:cubicBezTo>
                  <a:pt x="771986" y="3448558"/>
                  <a:pt x="0" y="2676572"/>
                  <a:pt x="0" y="1724279"/>
                </a:cubicBezTo>
                <a:cubicBezTo>
                  <a:pt x="0" y="771986"/>
                  <a:pt x="771986" y="0"/>
                  <a:pt x="1724279" y="0"/>
                </a:cubicBezTo>
                <a:close/>
              </a:path>
            </a:pathLst>
          </a:custGeom>
          <a:solidFill>
            <a:schemeClr val="accent5"/>
          </a:solidFill>
        </p:spPr>
        <p:txBody>
          <a:bodyPr wrap="square">
            <a:noAutofit/>
          </a:bodyPr>
          <a:lstStyle/>
          <a:p>
            <a:r>
              <a:rPr lang="en-US"/>
              <a:t>Click icon to add picture</a:t>
            </a:r>
          </a:p>
        </p:txBody>
      </p:sp>
      <p:sp>
        <p:nvSpPr>
          <p:cNvPr id="22" name="Picture Placeholder 21">
            <a:extLst>
              <a:ext uri="{FF2B5EF4-FFF2-40B4-BE49-F238E27FC236}">
                <a16:creationId xmlns:a16="http://schemas.microsoft.com/office/drawing/2014/main" id="{4813A609-7079-46D5-9C1D-52004ABDAC9D}"/>
              </a:ext>
            </a:extLst>
          </p:cNvPr>
          <p:cNvSpPr>
            <a:spLocks noGrp="1"/>
          </p:cNvSpPr>
          <p:nvPr>
            <p:ph type="pic" sz="quarter" idx="14"/>
          </p:nvPr>
        </p:nvSpPr>
        <p:spPr>
          <a:xfrm>
            <a:off x="6688931" y="596392"/>
            <a:ext cx="1697832" cy="2263776"/>
          </a:xfrm>
          <a:custGeom>
            <a:avLst/>
            <a:gdLst>
              <a:gd name="connsiteX0" fmla="*/ 1131888 w 2263776"/>
              <a:gd name="connsiteY0" fmla="*/ 0 h 2263776"/>
              <a:gd name="connsiteX1" fmla="*/ 2263776 w 2263776"/>
              <a:gd name="connsiteY1" fmla="*/ 1131888 h 2263776"/>
              <a:gd name="connsiteX2" fmla="*/ 1131888 w 2263776"/>
              <a:gd name="connsiteY2" fmla="*/ 2263776 h 2263776"/>
              <a:gd name="connsiteX3" fmla="*/ 0 w 2263776"/>
              <a:gd name="connsiteY3" fmla="*/ 1131888 h 2263776"/>
              <a:gd name="connsiteX4" fmla="*/ 1131888 w 2263776"/>
              <a:gd name="connsiteY4" fmla="*/ 0 h 2263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776" h="2263776">
                <a:moveTo>
                  <a:pt x="1131888" y="0"/>
                </a:moveTo>
                <a:cubicBezTo>
                  <a:pt x="1757012" y="0"/>
                  <a:pt x="2263776" y="506764"/>
                  <a:pt x="2263776" y="1131888"/>
                </a:cubicBezTo>
                <a:cubicBezTo>
                  <a:pt x="2263776" y="1757012"/>
                  <a:pt x="1757012" y="2263776"/>
                  <a:pt x="1131888" y="2263776"/>
                </a:cubicBezTo>
                <a:cubicBezTo>
                  <a:pt x="506764" y="2263776"/>
                  <a:pt x="0" y="1757012"/>
                  <a:pt x="0" y="1131888"/>
                </a:cubicBezTo>
                <a:cubicBezTo>
                  <a:pt x="0" y="506764"/>
                  <a:pt x="506764" y="0"/>
                  <a:pt x="1131888" y="0"/>
                </a:cubicBezTo>
                <a:close/>
              </a:path>
            </a:pathLst>
          </a:custGeom>
          <a:solidFill>
            <a:schemeClr val="accent5"/>
          </a:solidFill>
        </p:spPr>
        <p:txBody>
          <a:bodyPr wrap="square">
            <a:noAutofit/>
          </a:bodyPr>
          <a:lstStyle/>
          <a:p>
            <a:r>
              <a:rPr lang="en-US"/>
              <a:t>Click icon to add picture</a:t>
            </a:r>
          </a:p>
        </p:txBody>
      </p:sp>
      <p:sp>
        <p:nvSpPr>
          <p:cNvPr id="25" name="Picture Placeholder 24">
            <a:extLst>
              <a:ext uri="{FF2B5EF4-FFF2-40B4-BE49-F238E27FC236}">
                <a16:creationId xmlns:a16="http://schemas.microsoft.com/office/drawing/2014/main" id="{A14F21DF-D5E0-4C6C-BA2C-D69D65DBB18E}"/>
              </a:ext>
            </a:extLst>
          </p:cNvPr>
          <p:cNvSpPr>
            <a:spLocks noGrp="1"/>
          </p:cNvSpPr>
          <p:nvPr>
            <p:ph type="pic" sz="quarter" idx="15"/>
          </p:nvPr>
        </p:nvSpPr>
        <p:spPr>
          <a:xfrm>
            <a:off x="6818709" y="3324733"/>
            <a:ext cx="2202657" cy="2936876"/>
          </a:xfrm>
          <a:custGeom>
            <a:avLst/>
            <a:gdLst>
              <a:gd name="connsiteX0" fmla="*/ 1468438 w 2936876"/>
              <a:gd name="connsiteY0" fmla="*/ 0 h 2936876"/>
              <a:gd name="connsiteX1" fmla="*/ 2936876 w 2936876"/>
              <a:gd name="connsiteY1" fmla="*/ 1468438 h 2936876"/>
              <a:gd name="connsiteX2" fmla="*/ 1468438 w 2936876"/>
              <a:gd name="connsiteY2" fmla="*/ 2936876 h 2936876"/>
              <a:gd name="connsiteX3" fmla="*/ 0 w 2936876"/>
              <a:gd name="connsiteY3" fmla="*/ 1468438 h 2936876"/>
              <a:gd name="connsiteX4" fmla="*/ 1468438 w 2936876"/>
              <a:gd name="connsiteY4" fmla="*/ 0 h 2936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6876" h="2936876">
                <a:moveTo>
                  <a:pt x="1468438" y="0"/>
                </a:moveTo>
                <a:cubicBezTo>
                  <a:pt x="2279434" y="0"/>
                  <a:pt x="2936876" y="657442"/>
                  <a:pt x="2936876" y="1468438"/>
                </a:cubicBezTo>
                <a:cubicBezTo>
                  <a:pt x="2936876" y="2279434"/>
                  <a:pt x="2279434" y="2936876"/>
                  <a:pt x="1468438" y="2936876"/>
                </a:cubicBezTo>
                <a:cubicBezTo>
                  <a:pt x="657442" y="2936876"/>
                  <a:pt x="0" y="2279434"/>
                  <a:pt x="0" y="1468438"/>
                </a:cubicBezTo>
                <a:cubicBezTo>
                  <a:pt x="0" y="657442"/>
                  <a:pt x="657442" y="0"/>
                  <a:pt x="1468438" y="0"/>
                </a:cubicBezTo>
                <a:close/>
              </a:path>
            </a:pathLst>
          </a:custGeom>
          <a:solidFill>
            <a:schemeClr val="accent5"/>
          </a:solidFill>
        </p:spPr>
        <p:txBody>
          <a:bodyPr wrap="square">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6" name="Oval 5">
            <a:extLst>
              <a:ext uri="{FF2B5EF4-FFF2-40B4-BE49-F238E27FC236}">
                <a16:creationId xmlns:a16="http://schemas.microsoft.com/office/drawing/2014/main" id="{92FF63B4-C261-4597-9EE0-811D250B9D21}"/>
              </a:ext>
              <a:ext uri="{C183D7F6-B498-43B3-948B-1728B52AA6E4}">
                <adec:decorative xmlns:adec="http://schemas.microsoft.com/office/drawing/2017/decorative" val="1"/>
              </a:ext>
            </a:extLst>
          </p:cNvPr>
          <p:cNvSpPr>
            <a:spLocks noChangeAspect="1"/>
          </p:cNvSpPr>
          <p:nvPr userDrawn="1"/>
        </p:nvSpPr>
        <p:spPr>
          <a:xfrm>
            <a:off x="4911566" y="850167"/>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nvGrpSpPr>
          <p:cNvPr id="10" name="Group 9">
            <a:extLst>
              <a:ext uri="{FF2B5EF4-FFF2-40B4-BE49-F238E27FC236}">
                <a16:creationId xmlns:a16="http://schemas.microsoft.com/office/drawing/2014/main" id="{F92CF088-7F97-4A11-8A81-0EF641F6986F}"/>
              </a:ext>
              <a:ext uri="{C183D7F6-B498-43B3-948B-1728B52AA6E4}">
                <adec:decorative xmlns:adec="http://schemas.microsoft.com/office/drawing/2017/decorative" val="1"/>
              </a:ext>
            </a:extLst>
          </p:cNvPr>
          <p:cNvGrpSpPr/>
          <p:nvPr userDrawn="1"/>
        </p:nvGrpSpPr>
        <p:grpSpPr>
          <a:xfrm>
            <a:off x="4201723" y="5691007"/>
            <a:ext cx="500852" cy="631474"/>
            <a:chOff x="3409557" y="4940429"/>
            <a:chExt cx="667802" cy="631474"/>
          </a:xfrm>
        </p:grpSpPr>
        <p:sp>
          <p:nvSpPr>
            <p:cNvPr id="11" name="Freeform: Shape 10">
              <a:extLst>
                <a:ext uri="{FF2B5EF4-FFF2-40B4-BE49-F238E27FC236}">
                  <a16:creationId xmlns:a16="http://schemas.microsoft.com/office/drawing/2014/main" id="{165B23B7-CE74-4974-ABD8-BFA31D583416}"/>
                </a:ext>
              </a:extLst>
            </p:cNvPr>
            <p:cNvSpPr>
              <a:spLocks noChangeAspect="1"/>
            </p:cNvSpPr>
            <p:nvPr/>
          </p:nvSpPr>
          <p:spPr>
            <a:xfrm rot="8100000">
              <a:off x="3537358" y="4940429"/>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2" name="Oval 11">
              <a:extLst>
                <a:ext uri="{FF2B5EF4-FFF2-40B4-BE49-F238E27FC236}">
                  <a16:creationId xmlns:a16="http://schemas.microsoft.com/office/drawing/2014/main" id="{FF99BB1F-6C9D-4972-9EF4-98ACD7BE71E5}"/>
                </a:ext>
              </a:extLst>
            </p:cNvPr>
            <p:cNvSpPr/>
            <p:nvPr/>
          </p:nvSpPr>
          <p:spPr>
            <a:xfrm rot="13500000">
              <a:off x="3544558" y="4858365"/>
              <a:ext cx="270000" cy="540001"/>
            </a:xfrm>
            <a:prstGeom prst="ellipse">
              <a:avLst/>
            </a:prstGeom>
            <a:gradFill>
              <a:gsLst>
                <a:gs pos="100000">
                  <a:schemeClr val="accent1">
                    <a:lumMod val="60000"/>
                    <a:lumOff val="40000"/>
                    <a:alpha val="0"/>
                  </a:schemeClr>
                </a:gs>
                <a:gs pos="0">
                  <a:schemeClr val="bg2">
                    <a:lumMod val="75000"/>
                    <a:lumOff val="25000"/>
                    <a:alpha val="33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grpSp>
    </p:spTree>
    <p:extLst>
      <p:ext uri="{BB962C8B-B14F-4D97-AF65-F5344CB8AC3E}">
        <p14:creationId xmlns:p14="http://schemas.microsoft.com/office/powerpoint/2010/main" val="4284120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Introduction">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458B3A1-C77D-4AFC-B2C8-79520B53C452}"/>
              </a:ext>
            </a:extLst>
          </p:cNvPr>
          <p:cNvSpPr>
            <a:spLocks noGrp="1"/>
          </p:cNvSpPr>
          <p:nvPr>
            <p:ph type="title"/>
          </p:nvPr>
        </p:nvSpPr>
        <p:spPr>
          <a:xfrm>
            <a:off x="413147" y="4507201"/>
            <a:ext cx="3375422" cy="1562959"/>
          </a:xfrm>
        </p:spPr>
        <p:txBody>
          <a:bodyPr wrap="square" anchor="t" anchorCtr="0">
            <a:noAutofit/>
          </a:body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F551DA26-B267-4F28-B4D0-65B3EF6E1112}"/>
              </a:ext>
            </a:extLst>
          </p:cNvPr>
          <p:cNvSpPr>
            <a:spLocks noGrp="1"/>
          </p:cNvSpPr>
          <p:nvPr>
            <p:ph type="pic" sz="quarter" idx="13"/>
          </p:nvPr>
        </p:nvSpPr>
        <p:spPr>
          <a:xfrm>
            <a:off x="0" y="0"/>
            <a:ext cx="2290572" cy="3776472"/>
          </a:xfrm>
          <a:solidFill>
            <a:schemeClr val="accent5"/>
          </a:solidFill>
        </p:spPr>
        <p:txBody>
          <a:bodyPr>
            <a:noAutofit/>
          </a:bodyPr>
          <a:lstStyle/>
          <a:p>
            <a:r>
              <a:rPr lang="en-US"/>
              <a:t>Click icon to add picture</a:t>
            </a:r>
          </a:p>
        </p:txBody>
      </p:sp>
      <p:sp>
        <p:nvSpPr>
          <p:cNvPr id="18" name="Picture Placeholder 11">
            <a:extLst>
              <a:ext uri="{FF2B5EF4-FFF2-40B4-BE49-F238E27FC236}">
                <a16:creationId xmlns:a16="http://schemas.microsoft.com/office/drawing/2014/main" id="{95544A62-DA23-4840-99DE-09AFC8F4DC48}"/>
              </a:ext>
            </a:extLst>
          </p:cNvPr>
          <p:cNvSpPr>
            <a:spLocks noGrp="1"/>
          </p:cNvSpPr>
          <p:nvPr>
            <p:ph type="pic" sz="quarter" idx="14"/>
          </p:nvPr>
        </p:nvSpPr>
        <p:spPr>
          <a:xfrm>
            <a:off x="2290572" y="0"/>
            <a:ext cx="2290572" cy="3776472"/>
          </a:xfrm>
          <a:solidFill>
            <a:schemeClr val="accent5"/>
          </a:solidFill>
        </p:spPr>
        <p:txBody>
          <a:bodyPr>
            <a:noAutofit/>
          </a:bodyPr>
          <a:lstStyle/>
          <a:p>
            <a:r>
              <a:rPr lang="en-US"/>
              <a:t>Click icon to add picture</a:t>
            </a:r>
          </a:p>
        </p:txBody>
      </p:sp>
      <p:sp>
        <p:nvSpPr>
          <p:cNvPr id="19" name="Picture Placeholder 11">
            <a:extLst>
              <a:ext uri="{FF2B5EF4-FFF2-40B4-BE49-F238E27FC236}">
                <a16:creationId xmlns:a16="http://schemas.microsoft.com/office/drawing/2014/main" id="{0C91AF30-C5BB-4601-BDEB-E60C93A16933}"/>
              </a:ext>
            </a:extLst>
          </p:cNvPr>
          <p:cNvSpPr>
            <a:spLocks noGrp="1"/>
          </p:cNvSpPr>
          <p:nvPr>
            <p:ph type="pic" sz="quarter" idx="15"/>
          </p:nvPr>
        </p:nvSpPr>
        <p:spPr>
          <a:xfrm>
            <a:off x="4562856" y="0"/>
            <a:ext cx="2290572" cy="3776472"/>
          </a:xfrm>
          <a:solidFill>
            <a:schemeClr val="accent5"/>
          </a:solidFill>
        </p:spPr>
        <p:txBody>
          <a:bodyPr>
            <a:noAutofit/>
          </a:bodyPr>
          <a:lstStyle/>
          <a:p>
            <a:r>
              <a:rPr lang="en-US"/>
              <a:t>Click icon to add picture</a:t>
            </a:r>
          </a:p>
        </p:txBody>
      </p:sp>
      <p:sp>
        <p:nvSpPr>
          <p:cNvPr id="20" name="Picture Placeholder 11">
            <a:extLst>
              <a:ext uri="{FF2B5EF4-FFF2-40B4-BE49-F238E27FC236}">
                <a16:creationId xmlns:a16="http://schemas.microsoft.com/office/drawing/2014/main" id="{5B625AA5-EA5B-4115-A461-DA2C7087D83E}"/>
              </a:ext>
            </a:extLst>
          </p:cNvPr>
          <p:cNvSpPr>
            <a:spLocks noGrp="1"/>
          </p:cNvSpPr>
          <p:nvPr>
            <p:ph type="pic" sz="quarter" idx="16"/>
          </p:nvPr>
        </p:nvSpPr>
        <p:spPr>
          <a:xfrm>
            <a:off x="6853428" y="0"/>
            <a:ext cx="2290572" cy="3776472"/>
          </a:xfrm>
          <a:solidFill>
            <a:schemeClr val="accent5"/>
          </a:solidFill>
        </p:spPr>
        <p:txBody>
          <a:bodyPr>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11" name="Content Placeholder 6">
            <a:extLst>
              <a:ext uri="{FF2B5EF4-FFF2-40B4-BE49-F238E27FC236}">
                <a16:creationId xmlns:a16="http://schemas.microsoft.com/office/drawing/2014/main" id="{1B1AE41C-3196-4E6F-A3A8-313A92677FF3}"/>
              </a:ext>
            </a:extLst>
          </p:cNvPr>
          <p:cNvSpPr>
            <a:spLocks noGrp="1"/>
          </p:cNvSpPr>
          <p:nvPr>
            <p:ph sz="quarter" idx="15"/>
          </p:nvPr>
        </p:nvSpPr>
        <p:spPr>
          <a:xfrm>
            <a:off x="3946808" y="4508500"/>
            <a:ext cx="4666059" cy="1563688"/>
          </a:xfrm>
        </p:spPr>
        <p:txBody>
          <a:bodyPr>
            <a:noAutofit/>
          </a:bodyPr>
          <a:lstStyle>
            <a:lvl1pPr marL="228600" indent="-228600">
              <a:lnSpc>
                <a:spcPct val="100000"/>
              </a:lnSpc>
              <a:buFont typeface="Arial" panose="020B0604020202020204" pitchFamily="34" charset="0"/>
              <a:buChar char="•"/>
              <a:defRPr sz="2000"/>
            </a:lvl1pPr>
            <a:lvl2pPr>
              <a:buNone/>
              <a:defRPr sz="1900"/>
            </a:lvl2pPr>
            <a:lvl3pPr>
              <a:buNone/>
              <a:defRPr sz="1900"/>
            </a:lvl3pPr>
            <a:lvl4pPr>
              <a:buNone/>
              <a:defRPr sz="1900"/>
            </a:lvl4pPr>
            <a:lvl5pPr>
              <a:buNone/>
              <a:defRPr sz="1900"/>
            </a:lvl5pPr>
          </a:lstStyle>
          <a:p>
            <a:pPr lvl="0"/>
            <a:r>
              <a:rPr lang="en-US"/>
              <a:t>Click to edit Master text styles</a:t>
            </a:r>
          </a:p>
        </p:txBody>
      </p:sp>
    </p:spTree>
    <p:extLst>
      <p:ext uri="{BB962C8B-B14F-4D97-AF65-F5344CB8AC3E}">
        <p14:creationId xmlns:p14="http://schemas.microsoft.com/office/powerpoint/2010/main" val="2570260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ection break">
    <p:bg>
      <p:bgRef idx="1001">
        <a:schemeClr val="bg1"/>
      </p:bgRef>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75B2FBE-0C5C-48AA-8D7F-9D5B7373CC9A}"/>
              </a:ext>
            </a:extLst>
          </p:cNvPr>
          <p:cNvSpPr>
            <a:spLocks noGrp="1"/>
          </p:cNvSpPr>
          <p:nvPr>
            <p:ph type="pic" sz="quarter" idx="13"/>
          </p:nvPr>
        </p:nvSpPr>
        <p:spPr>
          <a:xfrm>
            <a:off x="0" y="0"/>
            <a:ext cx="9144000" cy="6858000"/>
          </a:xfrm>
          <a:solidFill>
            <a:schemeClr val="accent5"/>
          </a:solidFill>
        </p:spPr>
        <p:txBody>
          <a:bodyPr/>
          <a:lstStyle/>
          <a:p>
            <a:r>
              <a:rPr lang="en-US"/>
              <a:t>Click icon to add picture</a:t>
            </a:r>
          </a:p>
        </p:txBody>
      </p:sp>
      <p:sp>
        <p:nvSpPr>
          <p:cNvPr id="4" name="Date Placeholder 3">
            <a:extLst>
              <a:ext uri="{FF2B5EF4-FFF2-40B4-BE49-F238E27FC236}">
                <a16:creationId xmlns:a16="http://schemas.microsoft.com/office/drawing/2014/main" id="{56403DDF-462A-45CE-931B-010AB4F73C3F}"/>
              </a:ext>
            </a:extLst>
          </p:cNvPr>
          <p:cNvSpPr>
            <a:spLocks noGrp="1"/>
          </p:cNvSpPr>
          <p:nvPr>
            <p:ph type="dt" sz="half" idx="10"/>
          </p:nvPr>
        </p:nvSpPr>
        <p:spPr/>
        <p:txBody>
          <a:bodyPr/>
          <a:lstStyle/>
          <a:p>
            <a:r>
              <a:rPr lang="en-US"/>
              <a:t>Tuesday, February 2, 20XX</a:t>
            </a:r>
          </a:p>
        </p:txBody>
      </p:sp>
      <p:sp>
        <p:nvSpPr>
          <p:cNvPr id="5" name="Footer Placeholder 4">
            <a:extLst>
              <a:ext uri="{FF2B5EF4-FFF2-40B4-BE49-F238E27FC236}">
                <a16:creationId xmlns:a16="http://schemas.microsoft.com/office/drawing/2014/main" id="{39E10702-2ACF-4768-9E91-8CB87B89594D}"/>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E8DFA722-391E-4FCF-8E15-0D7E2EC02B63}"/>
              </a:ext>
            </a:extLst>
          </p:cNvPr>
          <p:cNvSpPr>
            <a:spLocks noGrp="1"/>
          </p:cNvSpPr>
          <p:nvPr>
            <p:ph type="sldNum" sz="quarter" idx="12"/>
          </p:nvPr>
        </p:nvSpPr>
        <p:spPr/>
        <p:txBody>
          <a:bodyPr/>
          <a:lstStyle/>
          <a:p>
            <a:fld id="{DBA1B0FB-D917-4C8C-928F-313BD683BF39}" type="slidenum">
              <a:rPr lang="en-US" smtClean="0"/>
              <a:t>‹#›</a:t>
            </a:fld>
            <a:endParaRPr lang="en-US"/>
          </a:p>
        </p:txBody>
      </p:sp>
      <p:sp>
        <p:nvSpPr>
          <p:cNvPr id="13" name="Rectangle 12">
            <a:extLst>
              <a:ext uri="{FF2B5EF4-FFF2-40B4-BE49-F238E27FC236}">
                <a16:creationId xmlns:a16="http://schemas.microsoft.com/office/drawing/2014/main" id="{80517979-166D-4AAA-ABBC-0C3E5C2ECF37}"/>
              </a:ext>
              <a:ext uri="{C183D7F6-B498-43B3-948B-1728B52AA6E4}">
                <adec:decorative xmlns:adec="http://schemas.microsoft.com/office/drawing/2017/decorative" val="1"/>
              </a:ext>
            </a:extLst>
          </p:cNvPr>
          <p:cNvSpPr/>
          <p:nvPr userDrawn="1"/>
        </p:nvSpPr>
        <p:spPr>
          <a:xfrm>
            <a:off x="0" y="5773730"/>
            <a:ext cx="9144000" cy="1084271"/>
          </a:xfrm>
          <a:prstGeom prst="rect">
            <a:avLst/>
          </a:prstGeom>
          <a:gradFill flip="none" rotWithShape="1">
            <a:gsLst>
              <a:gs pos="90000">
                <a:schemeClr val="bg2">
                  <a:alpha val="60000"/>
                </a:schemeClr>
              </a:gs>
              <a:gs pos="28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Rectangle 13">
            <a:extLst>
              <a:ext uri="{FF2B5EF4-FFF2-40B4-BE49-F238E27FC236}">
                <a16:creationId xmlns:a16="http://schemas.microsoft.com/office/drawing/2014/main" id="{4E111559-B769-4E2A-A891-97B3C4AA6BAC}"/>
              </a:ext>
            </a:extLst>
          </p:cNvPr>
          <p:cNvSpPr/>
          <p:nvPr userDrawn="1"/>
        </p:nvSpPr>
        <p:spPr>
          <a:xfrm rot="10800000">
            <a:off x="0" y="-3"/>
            <a:ext cx="6750000" cy="6857998"/>
          </a:xfrm>
          <a:prstGeom prst="rect">
            <a:avLst/>
          </a:prstGeom>
          <a:gradFill flip="none" rotWithShape="1">
            <a:gsLst>
              <a:gs pos="50000">
                <a:schemeClr val="bg2">
                  <a:alpha val="60000"/>
                </a:schemeClr>
              </a:gs>
              <a:gs pos="0">
                <a:schemeClr val="bg2">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Title 1">
            <a:extLst>
              <a:ext uri="{FF2B5EF4-FFF2-40B4-BE49-F238E27FC236}">
                <a16:creationId xmlns:a16="http://schemas.microsoft.com/office/drawing/2014/main" id="{754E1219-253E-4FEF-A576-83857F44BA01}"/>
              </a:ext>
            </a:extLst>
          </p:cNvPr>
          <p:cNvSpPr>
            <a:spLocks noGrp="1"/>
          </p:cNvSpPr>
          <p:nvPr>
            <p:ph type="ctrTitle"/>
          </p:nvPr>
        </p:nvSpPr>
        <p:spPr>
          <a:xfrm>
            <a:off x="413148" y="549275"/>
            <a:ext cx="4077890" cy="2986234"/>
          </a:xfrm>
        </p:spPr>
        <p:txBody>
          <a:bodyPr anchor="b" anchorCtr="0">
            <a:noAutofit/>
          </a:bodyPr>
          <a:lstStyle>
            <a:lvl1pPr>
              <a:defRPr sz="6400"/>
            </a:lvl1pPr>
          </a:lstStyle>
          <a:p>
            <a:r>
              <a:rPr lang="en-US"/>
              <a:t>Click to edit Master title style</a:t>
            </a:r>
            <a:endParaRPr lang="en-US" dirty="0"/>
          </a:p>
        </p:txBody>
      </p:sp>
      <p:sp>
        <p:nvSpPr>
          <p:cNvPr id="16" name="Subtitle 2">
            <a:extLst>
              <a:ext uri="{FF2B5EF4-FFF2-40B4-BE49-F238E27FC236}">
                <a16:creationId xmlns:a16="http://schemas.microsoft.com/office/drawing/2014/main" id="{93411FC5-0B5A-4566-9984-827485AF9265}"/>
              </a:ext>
            </a:extLst>
          </p:cNvPr>
          <p:cNvSpPr>
            <a:spLocks noGrp="1"/>
          </p:cNvSpPr>
          <p:nvPr>
            <p:ph type="subTitle" idx="1"/>
          </p:nvPr>
        </p:nvSpPr>
        <p:spPr>
          <a:xfrm>
            <a:off x="413148" y="3816724"/>
            <a:ext cx="4077890" cy="2265216"/>
          </a:xfrm>
        </p:spPr>
        <p:txBody>
          <a:bodyPr>
            <a:noAutofit/>
          </a:bodyPr>
          <a:lstStyle>
            <a:lvl1pPr>
              <a:buNone/>
              <a:defRPr sz="2400"/>
            </a:lvl1pPr>
          </a:lstStyle>
          <a:p>
            <a:r>
              <a:rPr lang="en-US">
                <a:solidFill>
                  <a:schemeClr val="tx1">
                    <a:alpha val="60000"/>
                  </a:schemeClr>
                </a:solidFill>
              </a:rPr>
              <a:t>Click to edit Master subtitle style</a:t>
            </a:r>
            <a:endParaRPr lang="en-US" dirty="0">
              <a:solidFill>
                <a:schemeClr val="tx1">
                  <a:alpha val="60000"/>
                </a:schemeClr>
              </a:solidFill>
            </a:endParaRPr>
          </a:p>
        </p:txBody>
      </p:sp>
    </p:spTree>
    <p:extLst>
      <p:ext uri="{BB962C8B-B14F-4D97-AF65-F5344CB8AC3E}">
        <p14:creationId xmlns:p14="http://schemas.microsoft.com/office/powerpoint/2010/main" val="102342956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Section break">
    <p:bg>
      <p:bgRef idx="1001">
        <a:schemeClr val="bg1"/>
      </p:bgRef>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75B2FBE-0C5C-48AA-8D7F-9D5B7373CC9A}"/>
              </a:ext>
            </a:extLst>
          </p:cNvPr>
          <p:cNvSpPr>
            <a:spLocks noGrp="1"/>
          </p:cNvSpPr>
          <p:nvPr>
            <p:ph type="pic" sz="quarter" idx="13"/>
          </p:nvPr>
        </p:nvSpPr>
        <p:spPr>
          <a:xfrm>
            <a:off x="0" y="0"/>
            <a:ext cx="9144000" cy="6858000"/>
          </a:xfrm>
          <a:solidFill>
            <a:schemeClr val="bg2"/>
          </a:solidFill>
        </p:spPr>
        <p:txBody>
          <a:bodyPr/>
          <a:lstStyle/>
          <a:p>
            <a:r>
              <a:rPr lang="en-US"/>
              <a:t>Click icon to add picture</a:t>
            </a:r>
          </a:p>
        </p:txBody>
      </p:sp>
      <p:sp>
        <p:nvSpPr>
          <p:cNvPr id="16" name="Subtitle 2">
            <a:extLst>
              <a:ext uri="{FF2B5EF4-FFF2-40B4-BE49-F238E27FC236}">
                <a16:creationId xmlns:a16="http://schemas.microsoft.com/office/drawing/2014/main" id="{93411FC5-0B5A-4566-9984-827485AF9265}"/>
              </a:ext>
            </a:extLst>
          </p:cNvPr>
          <p:cNvSpPr>
            <a:spLocks noGrp="1"/>
          </p:cNvSpPr>
          <p:nvPr>
            <p:ph type="subTitle" idx="1"/>
          </p:nvPr>
        </p:nvSpPr>
        <p:spPr>
          <a:xfrm>
            <a:off x="0" y="3557282"/>
            <a:ext cx="4980214" cy="3300719"/>
          </a:xfrm>
          <a:gradFill>
            <a:gsLst>
              <a:gs pos="0">
                <a:schemeClr val="bg2">
                  <a:alpha val="0"/>
                </a:schemeClr>
              </a:gs>
              <a:gs pos="50000">
                <a:schemeClr val="bg2">
                  <a:alpha val="60000"/>
                </a:schemeClr>
              </a:gs>
            </a:gsLst>
            <a:lin ang="10800000" scaled="1"/>
          </a:gradFill>
        </p:spPr>
        <p:txBody>
          <a:bodyPr>
            <a:noAutofit/>
          </a:bodyPr>
          <a:lstStyle>
            <a:lvl1pPr marL="548640" indent="0">
              <a:lnSpc>
                <a:spcPct val="200000"/>
              </a:lnSpc>
              <a:buNone/>
              <a:defRPr/>
            </a:lvl1pPr>
          </a:lstStyle>
          <a:p>
            <a:r>
              <a:rPr lang="en-US">
                <a:solidFill>
                  <a:schemeClr val="tx1">
                    <a:alpha val="60000"/>
                  </a:schemeClr>
                </a:solidFill>
              </a:rPr>
              <a:t>Click to edit Master subtitle style</a:t>
            </a:r>
            <a:endParaRPr lang="en-US" dirty="0">
              <a:solidFill>
                <a:schemeClr val="tx1">
                  <a:alpha val="60000"/>
                </a:schemeClr>
              </a:solidFill>
            </a:endParaRPr>
          </a:p>
        </p:txBody>
      </p:sp>
      <p:sp>
        <p:nvSpPr>
          <p:cNvPr id="15" name="Title 1">
            <a:extLst>
              <a:ext uri="{FF2B5EF4-FFF2-40B4-BE49-F238E27FC236}">
                <a16:creationId xmlns:a16="http://schemas.microsoft.com/office/drawing/2014/main" id="{754E1219-253E-4FEF-A576-83857F44BA01}"/>
              </a:ext>
            </a:extLst>
          </p:cNvPr>
          <p:cNvSpPr>
            <a:spLocks noGrp="1"/>
          </p:cNvSpPr>
          <p:nvPr>
            <p:ph type="ctrTitle"/>
          </p:nvPr>
        </p:nvSpPr>
        <p:spPr>
          <a:xfrm>
            <a:off x="0" y="1"/>
            <a:ext cx="4980214" cy="3535509"/>
          </a:xfrm>
          <a:gradFill flip="none" rotWithShape="1">
            <a:gsLst>
              <a:gs pos="0">
                <a:schemeClr val="bg2">
                  <a:alpha val="0"/>
                </a:schemeClr>
              </a:gs>
              <a:gs pos="50000">
                <a:schemeClr val="bg2">
                  <a:alpha val="70000"/>
                </a:schemeClr>
              </a:gs>
            </a:gsLst>
            <a:lin ang="10800000" scaled="1"/>
            <a:tileRect/>
          </a:gradFill>
        </p:spPr>
        <p:txBody>
          <a:bodyPr anchor="b" anchorCtr="0">
            <a:noAutofit/>
          </a:bodyPr>
          <a:lstStyle>
            <a:lvl1pPr marL="548640">
              <a:spcAft>
                <a:spcPts val="1200"/>
              </a:spcAft>
              <a:defRPr sz="6400"/>
            </a:lvl1pPr>
          </a:lstStyle>
          <a:p>
            <a:r>
              <a:rPr lang="en-US"/>
              <a:t>Click to edit Master title style</a:t>
            </a:r>
            <a:endParaRPr lang="en-US" dirty="0"/>
          </a:p>
        </p:txBody>
      </p:sp>
    </p:spTree>
    <p:extLst>
      <p:ext uri="{BB962C8B-B14F-4D97-AF65-F5344CB8AC3E}">
        <p14:creationId xmlns:p14="http://schemas.microsoft.com/office/powerpoint/2010/main" val="2229304515"/>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Chart Table Timeline">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BDBC526-6DCD-4FF6-8395-D8C22E46E527}"/>
              </a:ext>
            </a:extLst>
          </p:cNvPr>
          <p:cNvGrpSpPr/>
          <p:nvPr/>
        </p:nvGrpSpPr>
        <p:grpSpPr>
          <a:xfrm>
            <a:off x="460499" y="5334748"/>
            <a:ext cx="508601" cy="990000"/>
            <a:chOff x="10490969" y="1448827"/>
            <a:chExt cx="678135" cy="990000"/>
          </a:xfrm>
        </p:grpSpPr>
        <p:sp>
          <p:nvSpPr>
            <p:cNvPr id="13" name="Freeform: Shape 12">
              <a:extLst>
                <a:ext uri="{FF2B5EF4-FFF2-40B4-BE49-F238E27FC236}">
                  <a16:creationId xmlns:a16="http://schemas.microsoft.com/office/drawing/2014/main" id="{02ECB475-568C-47AC-B16D-2E202DEB2DE0}"/>
                </a:ext>
              </a:extLst>
            </p:cNvPr>
            <p:cNvSpPr>
              <a:spLocks noChangeAspect="1"/>
            </p:cNvSpPr>
            <p:nvPr/>
          </p:nvSpPr>
          <p:spPr>
            <a:xfrm rot="2700000" flipH="1" flipV="1">
              <a:off x="10268976" y="1743588"/>
              <a:ext cx="926985" cy="463493"/>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127000" dist="50800" dir="1350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solidFill>
                  <a:schemeClr val="tx1"/>
                </a:solidFill>
              </a:endParaRPr>
            </a:p>
          </p:txBody>
        </p:sp>
        <p:sp>
          <p:nvSpPr>
            <p:cNvPr id="14" name="Oval 13">
              <a:extLst>
                <a:ext uri="{FF2B5EF4-FFF2-40B4-BE49-F238E27FC236}">
                  <a16:creationId xmlns:a16="http://schemas.microsoft.com/office/drawing/2014/main" id="{080D8764-525A-441E-B58F-068E82F09714}"/>
                </a:ext>
              </a:extLst>
            </p:cNvPr>
            <p:cNvSpPr/>
            <p:nvPr/>
          </p:nvSpPr>
          <p:spPr>
            <a:xfrm rot="8100000" flipH="1" flipV="1">
              <a:off x="11115555" y="1939340"/>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5" name="Oval 14">
              <a:extLst>
                <a:ext uri="{FF2B5EF4-FFF2-40B4-BE49-F238E27FC236}">
                  <a16:creationId xmlns:a16="http://schemas.microsoft.com/office/drawing/2014/main" id="{11196109-6F2B-4738-B2FC-2CCC753AABD4}"/>
                </a:ext>
              </a:extLst>
            </p:cNvPr>
            <p:cNvSpPr/>
            <p:nvPr/>
          </p:nvSpPr>
          <p:spPr>
            <a:xfrm rot="8100000" flipH="1" flipV="1">
              <a:off x="10625042" y="1448827"/>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6" name="Freeform: Shape 15">
              <a:extLst>
                <a:ext uri="{FF2B5EF4-FFF2-40B4-BE49-F238E27FC236}">
                  <a16:creationId xmlns:a16="http://schemas.microsoft.com/office/drawing/2014/main" id="{F7E468C2-69B8-470B-85E3-801A3CB1D7E2}"/>
                </a:ext>
              </a:extLst>
            </p:cNvPr>
            <p:cNvSpPr>
              <a:spLocks noChangeAspect="1"/>
            </p:cNvSpPr>
            <p:nvPr/>
          </p:nvSpPr>
          <p:spPr>
            <a:xfrm rot="2700000" flipH="1" flipV="1">
              <a:off x="10292519" y="1686748"/>
              <a:ext cx="926985" cy="530086"/>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20000"/>
              </a:schemeClr>
            </a:soli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dirty="0">
                <a:solidFill>
                  <a:schemeClr val="tx1"/>
                </a:solidFill>
              </a:endParaRPr>
            </a:p>
          </p:txBody>
        </p:sp>
      </p:grpSp>
      <p:sp>
        <p:nvSpPr>
          <p:cNvPr id="2" name="Title 1">
            <a:extLst>
              <a:ext uri="{FF2B5EF4-FFF2-40B4-BE49-F238E27FC236}">
                <a16:creationId xmlns:a16="http://schemas.microsoft.com/office/drawing/2014/main" id="{B1A4B040-51E3-4DA0-B21D-EEE173E7536F}"/>
              </a:ext>
            </a:extLst>
          </p:cNvPr>
          <p:cNvSpPr>
            <a:spLocks noGrp="1"/>
          </p:cNvSpPr>
          <p:nvPr>
            <p:ph type="title"/>
          </p:nvPr>
        </p:nvSpPr>
        <p:spPr>
          <a:xfrm>
            <a:off x="413147" y="549275"/>
            <a:ext cx="8318700" cy="1332000"/>
          </a:xfrm>
        </p:spPr>
        <p:txBody>
          <a:bodyPr vert="horz" wrap="square" lIns="0" tIns="0" rIns="0" bIns="0" rtlCol="0" anchor="t" anchorCtr="0">
            <a:noAutofit/>
          </a:bodyPr>
          <a:lstStyle>
            <a:lvl1pPr>
              <a:defRPr lang="en-US" dirty="0"/>
            </a:lvl1pPr>
          </a:lstStyle>
          <a:p>
            <a:pPr lvl="0">
              <a:lnSpc>
                <a:spcPct val="100000"/>
              </a:lnSpc>
            </a:pPr>
            <a:r>
              <a:rPr lang="en-US"/>
              <a:t>Click to edit Master title style</a:t>
            </a:r>
            <a:endParaRPr lang="en-US" dirty="0"/>
          </a:p>
        </p:txBody>
      </p:sp>
      <p:sp>
        <p:nvSpPr>
          <p:cNvPr id="3" name="Content Placeholder 2">
            <a:extLst>
              <a:ext uri="{FF2B5EF4-FFF2-40B4-BE49-F238E27FC236}">
                <a16:creationId xmlns:a16="http://schemas.microsoft.com/office/drawing/2014/main" id="{F8A2CD90-429B-4A55-B6C8-DD6CE6994118}"/>
              </a:ext>
            </a:extLst>
          </p:cNvPr>
          <p:cNvSpPr>
            <a:spLocks noGrp="1"/>
          </p:cNvSpPr>
          <p:nvPr>
            <p:ph idx="1"/>
          </p:nvPr>
        </p:nvSpPr>
        <p:spPr>
          <a:xfrm>
            <a:off x="413147" y="2113200"/>
            <a:ext cx="8317706" cy="397962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D4EE704-5DCA-484E-85E0-0E3A7B1C5046}"/>
              </a:ext>
            </a:extLst>
          </p:cNvPr>
          <p:cNvSpPr>
            <a:spLocks noGrp="1"/>
          </p:cNvSpPr>
          <p:nvPr>
            <p:ph type="dt" sz="half" idx="10"/>
          </p:nvPr>
        </p:nvSpPr>
        <p:spPr/>
        <p:txBody>
          <a:bodyPr>
            <a:noAutofit/>
          </a:bodyPr>
          <a:lstStyle/>
          <a:p>
            <a:r>
              <a:rPr lang="en-US"/>
              <a:t>Tuesday, February 2, 20XX</a:t>
            </a:r>
          </a:p>
        </p:txBody>
      </p:sp>
      <p:sp>
        <p:nvSpPr>
          <p:cNvPr id="5" name="Footer Placeholder 4">
            <a:extLst>
              <a:ext uri="{FF2B5EF4-FFF2-40B4-BE49-F238E27FC236}">
                <a16:creationId xmlns:a16="http://schemas.microsoft.com/office/drawing/2014/main" id="{4CA69B66-1C18-44A2-93F7-97DED26F24AB}"/>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7E44B5A0-66FA-433A-8DC5-C097C63B4DFC}"/>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616071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Quo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062BF5C-3876-4161-B4FF-14CA94D326C6}"/>
              </a:ext>
            </a:extLst>
          </p:cNvPr>
          <p:cNvSpPr>
            <a:spLocks noGrp="1"/>
          </p:cNvSpPr>
          <p:nvPr>
            <p:ph type="title"/>
          </p:nvPr>
        </p:nvSpPr>
        <p:spPr>
          <a:xfrm>
            <a:off x="413148" y="549275"/>
            <a:ext cx="2674620" cy="3384550"/>
          </a:xfrm>
        </p:spPr>
        <p:txBody>
          <a:bodyPr wrap="square" anchor="b" anchorCtr="0">
            <a:noAutofit/>
          </a:bodyPr>
          <a:lstStyle>
            <a:lvl1pPr>
              <a:defRPr sz="4000"/>
            </a:lvl1pPr>
          </a:lstStyle>
          <a:p>
            <a:r>
              <a:rPr lang="en-US"/>
              <a:t>Click to edit Master title style</a:t>
            </a:r>
            <a:endParaRPr lang="en-US" dirty="0"/>
          </a:p>
        </p:txBody>
      </p:sp>
      <p:grpSp>
        <p:nvGrpSpPr>
          <p:cNvPr id="8" name="Group 7">
            <a:extLst>
              <a:ext uri="{FF2B5EF4-FFF2-40B4-BE49-F238E27FC236}">
                <a16:creationId xmlns:a16="http://schemas.microsoft.com/office/drawing/2014/main" id="{B17C5C60-EC4D-410B-9997-0B73289605FD}"/>
              </a:ext>
              <a:ext uri="{C183D7F6-B498-43B3-948B-1728B52AA6E4}">
                <adec:decorative xmlns:adec="http://schemas.microsoft.com/office/drawing/2017/decorative" val="1"/>
              </a:ext>
            </a:extLst>
          </p:cNvPr>
          <p:cNvGrpSpPr/>
          <p:nvPr userDrawn="1"/>
        </p:nvGrpSpPr>
        <p:grpSpPr>
          <a:xfrm>
            <a:off x="8116617" y="4143453"/>
            <a:ext cx="550693" cy="760506"/>
            <a:chOff x="5243759" y="1363788"/>
            <a:chExt cx="734257" cy="760506"/>
          </a:xfrm>
        </p:grpSpPr>
        <p:sp>
          <p:nvSpPr>
            <p:cNvPr id="9" name="Freeform 5">
              <a:extLst>
                <a:ext uri="{FF2B5EF4-FFF2-40B4-BE49-F238E27FC236}">
                  <a16:creationId xmlns:a16="http://schemas.microsoft.com/office/drawing/2014/main" id="{0573155C-3428-4F4F-AE66-A519D777EAAE}"/>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0" name="Freeform 6">
              <a:extLst>
                <a:ext uri="{FF2B5EF4-FFF2-40B4-BE49-F238E27FC236}">
                  <a16:creationId xmlns:a16="http://schemas.microsoft.com/office/drawing/2014/main" id="{1853496C-159E-4D47-94B5-0835FB6511BA}"/>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Freeform 8">
              <a:extLst>
                <a:ext uri="{FF2B5EF4-FFF2-40B4-BE49-F238E27FC236}">
                  <a16:creationId xmlns:a16="http://schemas.microsoft.com/office/drawing/2014/main" id="{CE93E330-715B-44E8-84D9-CE166D428DAB}"/>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12" name="Oval 11">
            <a:extLst>
              <a:ext uri="{FF2B5EF4-FFF2-40B4-BE49-F238E27FC236}">
                <a16:creationId xmlns:a16="http://schemas.microsoft.com/office/drawing/2014/main" id="{80A2FA6F-99B7-4984-A80C-570644889F02}"/>
              </a:ext>
              <a:ext uri="{C183D7F6-B498-43B3-948B-1728B52AA6E4}">
                <adec:decorative xmlns:adec="http://schemas.microsoft.com/office/drawing/2017/decorative" val="1"/>
              </a:ext>
            </a:extLst>
          </p:cNvPr>
          <p:cNvSpPr>
            <a:spLocks noChangeAspect="1"/>
          </p:cNvSpPr>
          <p:nvPr userDrawn="1"/>
        </p:nvSpPr>
        <p:spPr>
          <a:xfrm>
            <a:off x="4251585" y="5059009"/>
            <a:ext cx="81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7" name="Content Placeholder 16">
            <a:extLst>
              <a:ext uri="{FF2B5EF4-FFF2-40B4-BE49-F238E27FC236}">
                <a16:creationId xmlns:a16="http://schemas.microsoft.com/office/drawing/2014/main" id="{439C8C03-81B3-4DE8-B96A-78258E4467CC}"/>
              </a:ext>
            </a:extLst>
          </p:cNvPr>
          <p:cNvSpPr>
            <a:spLocks noGrp="1"/>
          </p:cNvSpPr>
          <p:nvPr>
            <p:ph sz="quarter" idx="15"/>
          </p:nvPr>
        </p:nvSpPr>
        <p:spPr>
          <a:xfrm>
            <a:off x="413147" y="4097339"/>
            <a:ext cx="2674143" cy="2351087"/>
          </a:xfrm>
        </p:spPr>
        <p:txBody>
          <a:bodyPr>
            <a:noAutofit/>
          </a:bodyPr>
          <a:lstStyle>
            <a:lvl1pPr>
              <a:buNone/>
              <a:defRPr sz="2400"/>
            </a:lvl1pPr>
            <a:lvl2pPr>
              <a:defRPr sz="2000"/>
            </a:lvl2pPr>
            <a:lvl3pPr>
              <a:defRPr sz="2000"/>
            </a:lvl3pPr>
            <a:lvl4pPr>
              <a:defRPr sz="2000"/>
            </a:lvl4pPr>
            <a:lvl5pPr>
              <a:defRPr sz="2000"/>
            </a:lvl5pPr>
          </a:lstStyle>
          <a:p>
            <a:pPr lvl="0"/>
            <a:r>
              <a:rPr lang="en-US"/>
              <a:t>Click to edit Master text styles</a:t>
            </a:r>
          </a:p>
        </p:txBody>
      </p:sp>
      <p:sp>
        <p:nvSpPr>
          <p:cNvPr id="15" name="Picture Placeholder 14">
            <a:extLst>
              <a:ext uri="{FF2B5EF4-FFF2-40B4-BE49-F238E27FC236}">
                <a16:creationId xmlns:a16="http://schemas.microsoft.com/office/drawing/2014/main" id="{C1FBB56D-C8B1-4ED9-A5DB-72BA636DADF3}"/>
              </a:ext>
            </a:extLst>
          </p:cNvPr>
          <p:cNvSpPr>
            <a:spLocks noGrp="1"/>
          </p:cNvSpPr>
          <p:nvPr>
            <p:ph type="pic" sz="quarter" idx="13"/>
          </p:nvPr>
        </p:nvSpPr>
        <p:spPr>
          <a:xfrm>
            <a:off x="4151857" y="656633"/>
            <a:ext cx="3849291" cy="5132388"/>
          </a:xfrm>
          <a:custGeom>
            <a:avLst/>
            <a:gdLst>
              <a:gd name="connsiteX0" fmla="*/ 2566194 w 5132388"/>
              <a:gd name="connsiteY0" fmla="*/ 0 h 5132388"/>
              <a:gd name="connsiteX1" fmla="*/ 5132388 w 5132388"/>
              <a:gd name="connsiteY1" fmla="*/ 2566194 h 5132388"/>
              <a:gd name="connsiteX2" fmla="*/ 2566194 w 5132388"/>
              <a:gd name="connsiteY2" fmla="*/ 5132388 h 5132388"/>
              <a:gd name="connsiteX3" fmla="*/ 0 w 5132388"/>
              <a:gd name="connsiteY3" fmla="*/ 2566194 h 5132388"/>
              <a:gd name="connsiteX4" fmla="*/ 2566194 w 5132388"/>
              <a:gd name="connsiteY4" fmla="*/ 0 h 513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388" h="5132388">
                <a:moveTo>
                  <a:pt x="2566194" y="0"/>
                </a:moveTo>
                <a:cubicBezTo>
                  <a:pt x="3983464" y="0"/>
                  <a:pt x="5132388" y="1148924"/>
                  <a:pt x="5132388" y="2566194"/>
                </a:cubicBezTo>
                <a:cubicBezTo>
                  <a:pt x="5132388" y="3983464"/>
                  <a:pt x="3983464" y="5132388"/>
                  <a:pt x="2566194" y="5132388"/>
                </a:cubicBezTo>
                <a:cubicBezTo>
                  <a:pt x="1148924" y="5132388"/>
                  <a:pt x="0" y="3983464"/>
                  <a:pt x="0" y="2566194"/>
                </a:cubicBezTo>
                <a:cubicBezTo>
                  <a:pt x="0" y="1148924"/>
                  <a:pt x="1148924" y="0"/>
                  <a:pt x="2566194" y="0"/>
                </a:cubicBezTo>
                <a:close/>
              </a:path>
            </a:pathLst>
          </a:custGeom>
          <a:solidFill>
            <a:schemeClr val="accent5"/>
          </a:solidFill>
        </p:spPr>
        <p:txBody>
          <a:bodyPr wrap="square">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063087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eam">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38C6F9E-A74F-4F54-9409-B6B93DF8CE78}"/>
              </a:ext>
              <a:ext uri="{C183D7F6-B498-43B3-948B-1728B52AA6E4}">
                <adec:decorative xmlns:adec="http://schemas.microsoft.com/office/drawing/2017/decorative" val="1"/>
              </a:ext>
            </a:extLst>
          </p:cNvPr>
          <p:cNvSpPr/>
          <p:nvPr userDrawn="1"/>
        </p:nvSpPr>
        <p:spPr>
          <a:xfrm>
            <a:off x="0" y="5773730"/>
            <a:ext cx="9144000" cy="1084271"/>
          </a:xfrm>
          <a:prstGeom prst="rect">
            <a:avLst/>
          </a:prstGeom>
          <a:gradFill flip="none" rotWithShape="1">
            <a:gsLst>
              <a:gs pos="100000">
                <a:schemeClr val="bg2">
                  <a:alpha val="60000"/>
                </a:schemeClr>
              </a:gs>
              <a:gs pos="40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a:p>
        </p:txBody>
      </p:sp>
      <p:sp>
        <p:nvSpPr>
          <p:cNvPr id="34" name="Oval 33">
            <a:extLst>
              <a:ext uri="{FF2B5EF4-FFF2-40B4-BE49-F238E27FC236}">
                <a16:creationId xmlns:a16="http://schemas.microsoft.com/office/drawing/2014/main" id="{6F0F71C5-78A4-4793-9BD4-3DF0EE3E3EB7}"/>
              </a:ext>
              <a:ext uri="{C183D7F6-B498-43B3-948B-1728B52AA6E4}">
                <adec:decorative xmlns:adec="http://schemas.microsoft.com/office/drawing/2017/decorative" val="1"/>
              </a:ext>
            </a:extLst>
          </p:cNvPr>
          <p:cNvSpPr>
            <a:spLocks noChangeAspect="1"/>
          </p:cNvSpPr>
          <p:nvPr userDrawn="1"/>
        </p:nvSpPr>
        <p:spPr>
          <a:xfrm>
            <a:off x="7716581" y="762609"/>
            <a:ext cx="81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40" name="Title 5">
            <a:extLst>
              <a:ext uri="{FF2B5EF4-FFF2-40B4-BE49-F238E27FC236}">
                <a16:creationId xmlns:a16="http://schemas.microsoft.com/office/drawing/2014/main" id="{36F60F77-4CC9-4F86-B70A-85012C6588A0}"/>
              </a:ext>
            </a:extLst>
          </p:cNvPr>
          <p:cNvSpPr>
            <a:spLocks noGrp="1"/>
          </p:cNvSpPr>
          <p:nvPr>
            <p:ph type="ctrTitle" hasCustomPrompt="1"/>
          </p:nvPr>
        </p:nvSpPr>
        <p:spPr>
          <a:xfrm>
            <a:off x="411481" y="548641"/>
            <a:ext cx="6211490" cy="1253041"/>
          </a:xfrm>
        </p:spPr>
        <p:txBody>
          <a:bodyPr>
            <a:noAutofit/>
          </a:bodyPr>
          <a:lstStyle/>
          <a:p>
            <a:r>
              <a:rPr lang="en-US" dirty="0"/>
              <a:t>Team</a:t>
            </a:r>
          </a:p>
        </p:txBody>
      </p:sp>
      <p:grpSp>
        <p:nvGrpSpPr>
          <p:cNvPr id="51" name="Group 50">
            <a:extLst>
              <a:ext uri="{FF2B5EF4-FFF2-40B4-BE49-F238E27FC236}">
                <a16:creationId xmlns:a16="http://schemas.microsoft.com/office/drawing/2014/main" id="{E6093F87-C1F6-4FAB-B891-6F7D7FC20751}"/>
              </a:ext>
              <a:ext uri="{C183D7F6-B498-43B3-948B-1728B52AA6E4}">
                <adec:decorative xmlns:adec="http://schemas.microsoft.com/office/drawing/2017/decorative" val="1"/>
              </a:ext>
            </a:extLst>
          </p:cNvPr>
          <p:cNvGrpSpPr/>
          <p:nvPr userDrawn="1"/>
        </p:nvGrpSpPr>
        <p:grpSpPr>
          <a:xfrm>
            <a:off x="1350424" y="4518946"/>
            <a:ext cx="1485001" cy="1363916"/>
            <a:chOff x="4879602" y="3781429"/>
            <a:chExt cx="1980001" cy="1363916"/>
          </a:xfrm>
        </p:grpSpPr>
        <p:sp>
          <p:nvSpPr>
            <p:cNvPr id="52" name="Freeform: Shape 51">
              <a:extLst>
                <a:ext uri="{FF2B5EF4-FFF2-40B4-BE49-F238E27FC236}">
                  <a16:creationId xmlns:a16="http://schemas.microsoft.com/office/drawing/2014/main" id="{E1A4FD5C-1E5B-46D1-BA9D-99928D19AF04}"/>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a:p>
          </p:txBody>
        </p:sp>
        <p:sp>
          <p:nvSpPr>
            <p:cNvPr id="53" name="Freeform: Shape 52">
              <a:extLst>
                <a:ext uri="{FF2B5EF4-FFF2-40B4-BE49-F238E27FC236}">
                  <a16:creationId xmlns:a16="http://schemas.microsoft.com/office/drawing/2014/main" id="{B7DF0ED5-A971-408F-A055-C7E5D7A623CD}"/>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a:solidFill>
                  <a:schemeClr val="tx1"/>
                </a:solidFill>
              </a:endParaRPr>
            </a:p>
          </p:txBody>
        </p:sp>
        <p:sp>
          <p:nvSpPr>
            <p:cNvPr id="54" name="Oval 53">
              <a:extLst>
                <a:ext uri="{FF2B5EF4-FFF2-40B4-BE49-F238E27FC236}">
                  <a16:creationId xmlns:a16="http://schemas.microsoft.com/office/drawing/2014/main" id="{AA81F353-4C5B-4A37-9846-2C1E2D0FC25F}"/>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55" name="Oval 54">
              <a:extLst>
                <a:ext uri="{FF2B5EF4-FFF2-40B4-BE49-F238E27FC236}">
                  <a16:creationId xmlns:a16="http://schemas.microsoft.com/office/drawing/2014/main" id="{42B74EA3-11CE-4D3F-99AD-162563447653}"/>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56" name="Picture Placeholder 55">
            <a:extLst>
              <a:ext uri="{FF2B5EF4-FFF2-40B4-BE49-F238E27FC236}">
                <a16:creationId xmlns:a16="http://schemas.microsoft.com/office/drawing/2014/main" id="{8F41896B-6DDA-4F82-9F74-3EBF93A3CD58}"/>
              </a:ext>
            </a:extLst>
          </p:cNvPr>
          <p:cNvSpPr>
            <a:spLocks noGrp="1"/>
          </p:cNvSpPr>
          <p:nvPr>
            <p:ph type="pic" sz="quarter" idx="13"/>
          </p:nvPr>
        </p:nvSpPr>
        <p:spPr>
          <a:xfrm>
            <a:off x="809244" y="1990724"/>
            <a:ext cx="1268730" cy="1435608"/>
          </a:xfrm>
          <a:solidFill>
            <a:schemeClr val="accent5"/>
          </a:solidFill>
        </p:spPr>
        <p:txBody>
          <a:bodyPr>
            <a:noAutofit/>
          </a:bodyPr>
          <a:lstStyle/>
          <a:p>
            <a:r>
              <a:rPr lang="en-US"/>
              <a:t>Click icon to add picture</a:t>
            </a:r>
          </a:p>
        </p:txBody>
      </p:sp>
      <p:sp>
        <p:nvSpPr>
          <p:cNvPr id="57" name="Picture Placeholder 55">
            <a:extLst>
              <a:ext uri="{FF2B5EF4-FFF2-40B4-BE49-F238E27FC236}">
                <a16:creationId xmlns:a16="http://schemas.microsoft.com/office/drawing/2014/main" id="{EF85499B-C29A-4C8B-922C-7CE4771E352C}"/>
              </a:ext>
            </a:extLst>
          </p:cNvPr>
          <p:cNvSpPr>
            <a:spLocks noGrp="1"/>
          </p:cNvSpPr>
          <p:nvPr>
            <p:ph type="pic" sz="quarter" idx="14"/>
          </p:nvPr>
        </p:nvSpPr>
        <p:spPr>
          <a:xfrm>
            <a:off x="2878788" y="1990724"/>
            <a:ext cx="1268730" cy="1435608"/>
          </a:xfrm>
          <a:solidFill>
            <a:schemeClr val="accent5"/>
          </a:solidFill>
        </p:spPr>
        <p:txBody>
          <a:bodyPr>
            <a:noAutofit/>
          </a:bodyPr>
          <a:lstStyle/>
          <a:p>
            <a:r>
              <a:rPr lang="en-US"/>
              <a:t>Click icon to add picture</a:t>
            </a:r>
          </a:p>
        </p:txBody>
      </p:sp>
      <p:sp>
        <p:nvSpPr>
          <p:cNvPr id="58" name="Picture Placeholder 55">
            <a:extLst>
              <a:ext uri="{FF2B5EF4-FFF2-40B4-BE49-F238E27FC236}">
                <a16:creationId xmlns:a16="http://schemas.microsoft.com/office/drawing/2014/main" id="{F82A1DB8-0AE7-4E17-B07B-FCF45B85EE17}"/>
              </a:ext>
            </a:extLst>
          </p:cNvPr>
          <p:cNvSpPr>
            <a:spLocks noGrp="1"/>
          </p:cNvSpPr>
          <p:nvPr>
            <p:ph type="pic" sz="quarter" idx="15"/>
          </p:nvPr>
        </p:nvSpPr>
        <p:spPr>
          <a:xfrm>
            <a:off x="4996482" y="1993392"/>
            <a:ext cx="1268730" cy="1435608"/>
          </a:xfrm>
          <a:solidFill>
            <a:schemeClr val="accent5"/>
          </a:solidFill>
        </p:spPr>
        <p:txBody>
          <a:bodyPr>
            <a:noAutofit/>
          </a:bodyPr>
          <a:lstStyle/>
          <a:p>
            <a:r>
              <a:rPr lang="en-US"/>
              <a:t>Click icon to add picture</a:t>
            </a:r>
            <a:endParaRPr lang="en-US" dirty="0"/>
          </a:p>
        </p:txBody>
      </p:sp>
      <p:sp>
        <p:nvSpPr>
          <p:cNvPr id="59" name="Picture Placeholder 55">
            <a:extLst>
              <a:ext uri="{FF2B5EF4-FFF2-40B4-BE49-F238E27FC236}">
                <a16:creationId xmlns:a16="http://schemas.microsoft.com/office/drawing/2014/main" id="{A83EEB6C-83B7-471D-B5A4-4071534048D2}"/>
              </a:ext>
            </a:extLst>
          </p:cNvPr>
          <p:cNvSpPr>
            <a:spLocks noGrp="1"/>
          </p:cNvSpPr>
          <p:nvPr>
            <p:ph type="pic" sz="quarter" idx="16"/>
          </p:nvPr>
        </p:nvSpPr>
        <p:spPr>
          <a:xfrm>
            <a:off x="7114176" y="1990724"/>
            <a:ext cx="1268730" cy="1435608"/>
          </a:xfrm>
          <a:solidFill>
            <a:schemeClr val="accent5"/>
          </a:solidFill>
        </p:spPr>
        <p:txBody>
          <a:bodyPr>
            <a:noAutofit/>
          </a:bodyPr>
          <a:lstStyle/>
          <a:p>
            <a:r>
              <a:rPr lang="en-US"/>
              <a:t>Click icon to add picture</a:t>
            </a:r>
          </a:p>
        </p:txBody>
      </p:sp>
      <p:sp>
        <p:nvSpPr>
          <p:cNvPr id="63" name="Text Placeholder 62">
            <a:extLst>
              <a:ext uri="{FF2B5EF4-FFF2-40B4-BE49-F238E27FC236}">
                <a16:creationId xmlns:a16="http://schemas.microsoft.com/office/drawing/2014/main" id="{17A96A8C-F792-485A-9BB9-4DEDCA0CE6B8}"/>
              </a:ext>
            </a:extLst>
          </p:cNvPr>
          <p:cNvSpPr>
            <a:spLocks noGrp="1"/>
          </p:cNvSpPr>
          <p:nvPr>
            <p:ph type="body" sz="quarter" idx="18" hasCustomPrompt="1"/>
          </p:nvPr>
        </p:nvSpPr>
        <p:spPr>
          <a:xfrm>
            <a:off x="809625" y="3781425"/>
            <a:ext cx="1283494" cy="365760"/>
          </a:xfrm>
        </p:spPr>
        <p:txBody>
          <a:bodyPr>
            <a:noAutofit/>
          </a:bodyPr>
          <a:lstStyle>
            <a:lvl1pPr>
              <a:buNone/>
              <a:defRPr sz="2000" b="1"/>
            </a:lvl1pPr>
          </a:lstStyle>
          <a:p>
            <a:pPr lvl="0"/>
            <a:r>
              <a:rPr lang="en-US" dirty="0"/>
              <a:t>Name</a:t>
            </a:r>
          </a:p>
        </p:txBody>
      </p:sp>
      <p:sp>
        <p:nvSpPr>
          <p:cNvPr id="61" name="Text Placeholder 60">
            <a:extLst>
              <a:ext uri="{FF2B5EF4-FFF2-40B4-BE49-F238E27FC236}">
                <a16:creationId xmlns:a16="http://schemas.microsoft.com/office/drawing/2014/main" id="{6C65AE07-519E-4E3B-8521-621C8343914D}"/>
              </a:ext>
            </a:extLst>
          </p:cNvPr>
          <p:cNvSpPr>
            <a:spLocks noGrp="1"/>
          </p:cNvSpPr>
          <p:nvPr>
            <p:ph type="body" sz="quarter" idx="17" hasCustomPrompt="1"/>
          </p:nvPr>
        </p:nvSpPr>
        <p:spPr>
          <a:xfrm>
            <a:off x="809050" y="4232950"/>
            <a:ext cx="1283679" cy="638175"/>
          </a:xfrm>
        </p:spPr>
        <p:txBody>
          <a:bodyPr>
            <a:noAutofit/>
          </a:bodyPr>
          <a:lstStyle>
            <a:lvl1pPr>
              <a:buNone/>
              <a:defRPr sz="1800"/>
            </a:lvl1pPr>
          </a:lstStyle>
          <a:p>
            <a:pPr lvl="0"/>
            <a:r>
              <a:rPr lang="en-US" dirty="0"/>
              <a:t>Title</a:t>
            </a:r>
          </a:p>
        </p:txBody>
      </p:sp>
      <p:sp>
        <p:nvSpPr>
          <p:cNvPr id="65" name="Text Placeholder 62">
            <a:extLst>
              <a:ext uri="{FF2B5EF4-FFF2-40B4-BE49-F238E27FC236}">
                <a16:creationId xmlns:a16="http://schemas.microsoft.com/office/drawing/2014/main" id="{FB878318-C287-428B-8105-429BC4B03F55}"/>
              </a:ext>
            </a:extLst>
          </p:cNvPr>
          <p:cNvSpPr>
            <a:spLocks noGrp="1"/>
          </p:cNvSpPr>
          <p:nvPr>
            <p:ph type="body" sz="quarter" idx="20" hasCustomPrompt="1"/>
          </p:nvPr>
        </p:nvSpPr>
        <p:spPr>
          <a:xfrm>
            <a:off x="2879364" y="3781425"/>
            <a:ext cx="1283494" cy="365760"/>
          </a:xfrm>
        </p:spPr>
        <p:txBody>
          <a:bodyPr>
            <a:noAutofit/>
          </a:bodyPr>
          <a:lstStyle>
            <a:lvl1pPr>
              <a:buNone/>
              <a:defRPr sz="2000" b="1"/>
            </a:lvl1pPr>
          </a:lstStyle>
          <a:p>
            <a:pPr lvl="0"/>
            <a:r>
              <a:rPr lang="en-US" dirty="0"/>
              <a:t>Name</a:t>
            </a:r>
          </a:p>
        </p:txBody>
      </p:sp>
      <p:sp>
        <p:nvSpPr>
          <p:cNvPr id="64" name="Text Placeholder 60">
            <a:extLst>
              <a:ext uri="{FF2B5EF4-FFF2-40B4-BE49-F238E27FC236}">
                <a16:creationId xmlns:a16="http://schemas.microsoft.com/office/drawing/2014/main" id="{1465E516-2CEF-4F9E-9375-7D41DCFCBB41}"/>
              </a:ext>
            </a:extLst>
          </p:cNvPr>
          <p:cNvSpPr>
            <a:spLocks noGrp="1"/>
          </p:cNvSpPr>
          <p:nvPr>
            <p:ph type="body" sz="quarter" idx="19" hasCustomPrompt="1"/>
          </p:nvPr>
        </p:nvSpPr>
        <p:spPr>
          <a:xfrm>
            <a:off x="2878788" y="4232950"/>
            <a:ext cx="1283679" cy="638175"/>
          </a:xfrm>
        </p:spPr>
        <p:txBody>
          <a:bodyPr>
            <a:noAutofit/>
          </a:bodyPr>
          <a:lstStyle>
            <a:lvl1pPr>
              <a:buNone/>
              <a:defRPr sz="1800"/>
            </a:lvl1pPr>
          </a:lstStyle>
          <a:p>
            <a:pPr lvl="0"/>
            <a:r>
              <a:rPr lang="en-US" dirty="0"/>
              <a:t>Title</a:t>
            </a:r>
          </a:p>
        </p:txBody>
      </p:sp>
      <p:sp>
        <p:nvSpPr>
          <p:cNvPr id="67" name="Text Placeholder 62">
            <a:extLst>
              <a:ext uri="{FF2B5EF4-FFF2-40B4-BE49-F238E27FC236}">
                <a16:creationId xmlns:a16="http://schemas.microsoft.com/office/drawing/2014/main" id="{FE012CE3-36AA-4016-A88E-27BCFFEFD69F}"/>
              </a:ext>
            </a:extLst>
          </p:cNvPr>
          <p:cNvSpPr>
            <a:spLocks noGrp="1"/>
          </p:cNvSpPr>
          <p:nvPr>
            <p:ph type="body" sz="quarter" idx="22" hasCustomPrompt="1"/>
          </p:nvPr>
        </p:nvSpPr>
        <p:spPr>
          <a:xfrm>
            <a:off x="4997058" y="3781425"/>
            <a:ext cx="1283494" cy="365760"/>
          </a:xfrm>
        </p:spPr>
        <p:txBody>
          <a:bodyPr>
            <a:noAutofit/>
          </a:bodyPr>
          <a:lstStyle>
            <a:lvl1pPr>
              <a:buNone/>
              <a:defRPr sz="2000" b="1"/>
            </a:lvl1pPr>
          </a:lstStyle>
          <a:p>
            <a:pPr lvl="0"/>
            <a:r>
              <a:rPr lang="en-US" dirty="0"/>
              <a:t>Name</a:t>
            </a:r>
          </a:p>
        </p:txBody>
      </p:sp>
      <p:sp>
        <p:nvSpPr>
          <p:cNvPr id="66" name="Text Placeholder 60">
            <a:extLst>
              <a:ext uri="{FF2B5EF4-FFF2-40B4-BE49-F238E27FC236}">
                <a16:creationId xmlns:a16="http://schemas.microsoft.com/office/drawing/2014/main" id="{8D5671AF-0137-4226-8A84-2784817E519C}"/>
              </a:ext>
            </a:extLst>
          </p:cNvPr>
          <p:cNvSpPr>
            <a:spLocks noGrp="1"/>
          </p:cNvSpPr>
          <p:nvPr>
            <p:ph type="body" sz="quarter" idx="21" hasCustomPrompt="1"/>
          </p:nvPr>
        </p:nvSpPr>
        <p:spPr>
          <a:xfrm>
            <a:off x="4996482" y="4232950"/>
            <a:ext cx="1283679" cy="638175"/>
          </a:xfrm>
        </p:spPr>
        <p:txBody>
          <a:bodyPr>
            <a:noAutofit/>
          </a:bodyPr>
          <a:lstStyle>
            <a:lvl1pPr>
              <a:buNone/>
              <a:defRPr sz="1800"/>
            </a:lvl1pPr>
          </a:lstStyle>
          <a:p>
            <a:pPr lvl="0"/>
            <a:r>
              <a:rPr lang="en-US" dirty="0"/>
              <a:t>Title</a:t>
            </a:r>
          </a:p>
        </p:txBody>
      </p:sp>
      <p:sp>
        <p:nvSpPr>
          <p:cNvPr id="69" name="Text Placeholder 62">
            <a:extLst>
              <a:ext uri="{FF2B5EF4-FFF2-40B4-BE49-F238E27FC236}">
                <a16:creationId xmlns:a16="http://schemas.microsoft.com/office/drawing/2014/main" id="{DA1587F0-23BF-4FB8-B06C-2B0AA928E931}"/>
              </a:ext>
            </a:extLst>
          </p:cNvPr>
          <p:cNvSpPr>
            <a:spLocks noGrp="1"/>
          </p:cNvSpPr>
          <p:nvPr>
            <p:ph type="body" sz="quarter" idx="24" hasCustomPrompt="1"/>
          </p:nvPr>
        </p:nvSpPr>
        <p:spPr>
          <a:xfrm>
            <a:off x="7074834" y="3787288"/>
            <a:ext cx="1283494" cy="365760"/>
          </a:xfrm>
        </p:spPr>
        <p:txBody>
          <a:bodyPr>
            <a:noAutofit/>
          </a:bodyPr>
          <a:lstStyle>
            <a:lvl1pPr>
              <a:buNone/>
              <a:defRPr sz="2000" b="1"/>
            </a:lvl1pPr>
          </a:lstStyle>
          <a:p>
            <a:pPr lvl="0"/>
            <a:r>
              <a:rPr lang="en-US" dirty="0"/>
              <a:t>Name</a:t>
            </a:r>
          </a:p>
        </p:txBody>
      </p:sp>
      <p:sp>
        <p:nvSpPr>
          <p:cNvPr id="68" name="Text Placeholder 60">
            <a:extLst>
              <a:ext uri="{FF2B5EF4-FFF2-40B4-BE49-F238E27FC236}">
                <a16:creationId xmlns:a16="http://schemas.microsoft.com/office/drawing/2014/main" id="{565C0B22-B5E7-44BB-A17C-7FB5BB5D82BB}"/>
              </a:ext>
            </a:extLst>
          </p:cNvPr>
          <p:cNvSpPr>
            <a:spLocks noGrp="1"/>
          </p:cNvSpPr>
          <p:nvPr>
            <p:ph type="body" sz="quarter" idx="23" hasCustomPrompt="1"/>
          </p:nvPr>
        </p:nvSpPr>
        <p:spPr>
          <a:xfrm>
            <a:off x="7074259" y="4238813"/>
            <a:ext cx="1283679" cy="638175"/>
          </a:xfrm>
        </p:spPr>
        <p:txBody>
          <a:bodyPr>
            <a:noAutofit/>
          </a:bodyPr>
          <a:lstStyle>
            <a:lvl1pPr>
              <a:buNone/>
              <a:defRPr sz="1800"/>
            </a:lvl1pPr>
          </a:lstStyle>
          <a:p>
            <a:pPr lvl="0"/>
            <a:r>
              <a:rPr lang="en-US" dirty="0"/>
              <a:t>Title</a:t>
            </a:r>
          </a:p>
        </p:txBody>
      </p:sp>
      <p:sp>
        <p:nvSpPr>
          <p:cNvPr id="4" name="Date Placeholder 3">
            <a:extLst>
              <a:ext uri="{FF2B5EF4-FFF2-40B4-BE49-F238E27FC236}">
                <a16:creationId xmlns:a16="http://schemas.microsoft.com/office/drawing/2014/main" id="{D8661572-1A59-4E3B-BA65-3329E9468C69}"/>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AFEF84F1-99FE-4F0B-9E76-F581C2C1B6D9}"/>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97B2D769-16B1-43C4-BF14-3175533511ED}"/>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715776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0_Content 2 column (comparison slide)">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D65A50E-2F73-4426-8586-9731AFA2D2E0}"/>
              </a:ext>
            </a:extLst>
          </p:cNvPr>
          <p:cNvSpPr>
            <a:spLocks noChangeAspect="1"/>
          </p:cNvSpPr>
          <p:nvPr/>
        </p:nvSpPr>
        <p:spPr>
          <a:xfrm>
            <a:off x="8318709" y="5893466"/>
            <a:ext cx="27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11" name="Rectangle 10">
            <a:extLst>
              <a:ext uri="{FF2B5EF4-FFF2-40B4-BE49-F238E27FC236}">
                <a16:creationId xmlns:a16="http://schemas.microsoft.com/office/drawing/2014/main" id="{EB89C080-4102-49AE-BDA9-59A4A67E2486}"/>
              </a:ext>
            </a:extLst>
          </p:cNvPr>
          <p:cNvSpPr/>
          <p:nvPr/>
        </p:nvSpPr>
        <p:spPr>
          <a:xfrm>
            <a:off x="8588709" y="5827878"/>
            <a:ext cx="284287" cy="360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800"/>
          </a:p>
        </p:txBody>
      </p:sp>
      <p:sp>
        <p:nvSpPr>
          <p:cNvPr id="2" name="Title 1">
            <a:extLst>
              <a:ext uri="{FF2B5EF4-FFF2-40B4-BE49-F238E27FC236}">
                <a16:creationId xmlns:a16="http://schemas.microsoft.com/office/drawing/2014/main" id="{DDE62014-F04C-495A-964E-6B888D49CDE9}"/>
              </a:ext>
            </a:extLst>
          </p:cNvPr>
          <p:cNvSpPr>
            <a:spLocks noGrp="1"/>
          </p:cNvSpPr>
          <p:nvPr>
            <p:ph type="title"/>
          </p:nvPr>
        </p:nvSpPr>
        <p:spPr>
          <a:xfrm>
            <a:off x="413147" y="549275"/>
            <a:ext cx="8323163" cy="1332000"/>
          </a:xfrm>
        </p:spPr>
        <p:txBody>
          <a:bodyPr vert="horz" wrap="square" lIns="0" tIns="0" rIns="0" bIns="0" rtlCol="0" anchor="t" anchorCtr="0">
            <a:noAutofit/>
          </a:bodyPr>
          <a:lstStyle>
            <a:lvl1pPr>
              <a:defRPr lang="en-US" sz="4800" dirty="0"/>
            </a:lvl1pPr>
          </a:lstStyle>
          <a:p>
            <a:pPr lvl="0">
              <a:lnSpc>
                <a:spcPct val="100000"/>
              </a:lnSpc>
            </a:pPr>
            <a:r>
              <a:rPr lang="en-US"/>
              <a:t>Click to edit Master title style</a:t>
            </a:r>
            <a:endParaRPr lang="en-US" dirty="0"/>
          </a:p>
        </p:txBody>
      </p:sp>
      <p:sp>
        <p:nvSpPr>
          <p:cNvPr id="3" name="Text Placeholder 2">
            <a:extLst>
              <a:ext uri="{FF2B5EF4-FFF2-40B4-BE49-F238E27FC236}">
                <a16:creationId xmlns:a16="http://schemas.microsoft.com/office/drawing/2014/main" id="{555DF027-E633-44EE-ACA0-C205930AA93E}"/>
              </a:ext>
            </a:extLst>
          </p:cNvPr>
          <p:cNvSpPr>
            <a:spLocks noGrp="1"/>
          </p:cNvSpPr>
          <p:nvPr>
            <p:ph type="body" idx="1"/>
          </p:nvPr>
        </p:nvSpPr>
        <p:spPr>
          <a:xfrm>
            <a:off x="413148" y="1731375"/>
            <a:ext cx="4077890" cy="535354"/>
          </a:xfrm>
        </p:spPr>
        <p:txBody>
          <a:bodyPr anchor="b">
            <a:noAutofit/>
          </a:bodyPr>
          <a:lstStyle>
            <a:lvl1pPr marL="0" indent="0">
              <a:buNone/>
              <a:defRPr sz="14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A4F363-FEEF-4CD2-A18E-17AE8D485171}"/>
              </a:ext>
            </a:extLst>
          </p:cNvPr>
          <p:cNvSpPr>
            <a:spLocks noGrp="1"/>
          </p:cNvSpPr>
          <p:nvPr>
            <p:ph sz="half" idx="2"/>
          </p:nvPr>
        </p:nvSpPr>
        <p:spPr>
          <a:xfrm>
            <a:off x="413147" y="2427371"/>
            <a:ext cx="4071836" cy="3515555"/>
          </a:xfrm>
        </p:spPr>
        <p:txBody>
          <a:bodyPr>
            <a:noAutofit/>
          </a:bodyPr>
          <a:lstStyle>
            <a:lvl1pPr>
              <a:defRPr sz="24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34E50F8C-4D64-40FD-AE8C-6A1F3C2A84ED}"/>
              </a:ext>
            </a:extLst>
          </p:cNvPr>
          <p:cNvSpPr>
            <a:spLocks noGrp="1"/>
          </p:cNvSpPr>
          <p:nvPr>
            <p:ph type="body" sz="quarter" idx="3"/>
          </p:nvPr>
        </p:nvSpPr>
        <p:spPr>
          <a:xfrm>
            <a:off x="4659018" y="1731375"/>
            <a:ext cx="4077294" cy="535354"/>
          </a:xfrm>
        </p:spPr>
        <p:txBody>
          <a:bodyPr vert="horz" wrap="square" lIns="0" tIns="0" rIns="0" bIns="0" rtlCol="0" anchor="b">
            <a:noAutofit/>
          </a:bodyPr>
          <a:lstStyle>
            <a:lvl1pPr>
              <a:buNone/>
              <a:defRPr lang="en-US" sz="1400" b="0" cap="all" spc="200" baseline="0" dirty="0">
                <a:solidFill>
                  <a:schemeClr val="tx1"/>
                </a:solidFill>
              </a:defRPr>
            </a:lvl1pPr>
          </a:lstStyle>
          <a:p>
            <a:pPr marL="228600" lvl="0" indent="-228600"/>
            <a:r>
              <a:rPr lang="en-US"/>
              <a:t>Click to edit Master text styles</a:t>
            </a:r>
          </a:p>
        </p:txBody>
      </p:sp>
      <p:sp>
        <p:nvSpPr>
          <p:cNvPr id="6" name="Content Placeholder 5">
            <a:extLst>
              <a:ext uri="{FF2B5EF4-FFF2-40B4-BE49-F238E27FC236}">
                <a16:creationId xmlns:a16="http://schemas.microsoft.com/office/drawing/2014/main" id="{A7AC943E-DB2B-40E0-907F-8EA1404791DE}"/>
              </a:ext>
            </a:extLst>
          </p:cNvPr>
          <p:cNvSpPr>
            <a:spLocks noGrp="1"/>
          </p:cNvSpPr>
          <p:nvPr>
            <p:ph sz="quarter" idx="4"/>
          </p:nvPr>
        </p:nvSpPr>
        <p:spPr>
          <a:xfrm>
            <a:off x="4659018" y="2427371"/>
            <a:ext cx="4077293" cy="3515555"/>
          </a:xfrm>
        </p:spPr>
        <p:txBody>
          <a:bodyPr>
            <a:noAutofit/>
          </a:bodyPr>
          <a:lstStyle>
            <a:lvl1pPr>
              <a:defRPr sz="24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DCDCD5B-3F26-4AFA-8BD4-E5D8DD2AF494}"/>
              </a:ext>
            </a:extLst>
          </p:cNvPr>
          <p:cNvSpPr>
            <a:spLocks noGrp="1"/>
          </p:cNvSpPr>
          <p:nvPr>
            <p:ph type="dt" sz="half" idx="10"/>
          </p:nvPr>
        </p:nvSpPr>
        <p:spPr/>
        <p:txBody>
          <a:bodyPr>
            <a:noAutofit/>
          </a:bodyPr>
          <a:lstStyle/>
          <a:p>
            <a:r>
              <a:rPr lang="en-US"/>
              <a:t>Tuesday, February 2, 20XX</a:t>
            </a:r>
          </a:p>
        </p:txBody>
      </p:sp>
      <p:sp>
        <p:nvSpPr>
          <p:cNvPr id="8" name="Footer Placeholder 7">
            <a:extLst>
              <a:ext uri="{FF2B5EF4-FFF2-40B4-BE49-F238E27FC236}">
                <a16:creationId xmlns:a16="http://schemas.microsoft.com/office/drawing/2014/main" id="{3D10D1EE-83A0-4FB5-9B25-8A73DE891A87}"/>
              </a:ext>
            </a:extLst>
          </p:cNvPr>
          <p:cNvSpPr>
            <a:spLocks noGrp="1"/>
          </p:cNvSpPr>
          <p:nvPr>
            <p:ph type="ftr" sz="quarter" idx="11"/>
          </p:nvPr>
        </p:nvSpPr>
        <p:spPr/>
        <p:txBody>
          <a:bodyPr>
            <a:noAutofit/>
          </a:bodyPr>
          <a:lstStyle/>
          <a:p>
            <a:r>
              <a:rPr lang="en-US"/>
              <a:t>Sample Footer Text</a:t>
            </a:r>
          </a:p>
        </p:txBody>
      </p:sp>
      <p:sp>
        <p:nvSpPr>
          <p:cNvPr id="9" name="Slide Number Placeholder 8">
            <a:extLst>
              <a:ext uri="{FF2B5EF4-FFF2-40B4-BE49-F238E27FC236}">
                <a16:creationId xmlns:a16="http://schemas.microsoft.com/office/drawing/2014/main" id="{03031C35-2E5B-491D-85ED-DB42A4FE1623}"/>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670392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028302-E866-455D-8898-53623027543F}"/>
              </a:ext>
            </a:extLst>
          </p:cNvPr>
          <p:cNvSpPr>
            <a:spLocks noGrp="1"/>
          </p:cNvSpPr>
          <p:nvPr>
            <p:ph type="title"/>
          </p:nvPr>
        </p:nvSpPr>
        <p:spPr>
          <a:xfrm>
            <a:off x="413148" y="550801"/>
            <a:ext cx="8317706" cy="1333057"/>
          </a:xfrm>
          <a:prstGeom prst="rect">
            <a:avLst/>
          </a:prstGeom>
        </p:spPr>
        <p:txBody>
          <a:bodyPr vert="horz" wrap="square" lIns="0" tIns="0" rIns="0" bIns="0" rtlCol="0" anchor="t" anchorCtr="0">
            <a:noAutofit/>
          </a:bodyPr>
          <a:lstStyle/>
          <a:p>
            <a:pPr lvl="0">
              <a:lnSpc>
                <a:spcPct val="100000"/>
              </a:lnSpc>
            </a:pPr>
            <a:r>
              <a:rPr lang="en-US"/>
              <a:t>Click to edit Master title style</a:t>
            </a:r>
            <a:endParaRPr lang="en-US" dirty="0"/>
          </a:p>
        </p:txBody>
      </p:sp>
      <p:sp>
        <p:nvSpPr>
          <p:cNvPr id="3" name="Text Placeholder 2">
            <a:extLst>
              <a:ext uri="{FF2B5EF4-FFF2-40B4-BE49-F238E27FC236}">
                <a16:creationId xmlns:a16="http://schemas.microsoft.com/office/drawing/2014/main" id="{BC94E72B-F0CF-4BC4-B509-A1C4508BE435}"/>
              </a:ext>
            </a:extLst>
          </p:cNvPr>
          <p:cNvSpPr>
            <a:spLocks noGrp="1"/>
          </p:cNvSpPr>
          <p:nvPr>
            <p:ph type="body" idx="1"/>
          </p:nvPr>
        </p:nvSpPr>
        <p:spPr>
          <a:xfrm>
            <a:off x="413147" y="2113863"/>
            <a:ext cx="8318700" cy="3978963"/>
          </a:xfrm>
          <a:prstGeom prst="rect">
            <a:avLst/>
          </a:prstGeom>
        </p:spPr>
        <p:txBody>
          <a:bodyPr vert="horz" wrap="square"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4ACE49D-C22F-4540-AC09-E421D2A2EDBE}"/>
              </a:ext>
            </a:extLst>
          </p:cNvPr>
          <p:cNvSpPr>
            <a:spLocks noGrp="1"/>
          </p:cNvSpPr>
          <p:nvPr>
            <p:ph type="dt" sz="half" idx="2"/>
          </p:nvPr>
        </p:nvSpPr>
        <p:spPr>
          <a:xfrm>
            <a:off x="413147" y="6507212"/>
            <a:ext cx="1971675"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defRPr>
            </a:lvl1pPr>
          </a:lstStyle>
          <a:p>
            <a:r>
              <a:rPr lang="en-US"/>
              <a:t>Tuesday, February 2, 20XX</a:t>
            </a:r>
            <a:endParaRPr lang="en-US" dirty="0"/>
          </a:p>
        </p:txBody>
      </p:sp>
      <p:sp>
        <p:nvSpPr>
          <p:cNvPr id="5" name="Footer Placeholder 4">
            <a:extLst>
              <a:ext uri="{FF2B5EF4-FFF2-40B4-BE49-F238E27FC236}">
                <a16:creationId xmlns:a16="http://schemas.microsoft.com/office/drawing/2014/main" id="{ACD5C3BE-317E-49E8-82B5-C8A7EC9C8A7E}"/>
              </a:ext>
            </a:extLst>
          </p:cNvPr>
          <p:cNvSpPr>
            <a:spLocks noGrp="1"/>
          </p:cNvSpPr>
          <p:nvPr>
            <p:ph type="ftr" sz="quarter" idx="3"/>
          </p:nvPr>
        </p:nvSpPr>
        <p:spPr>
          <a:xfrm>
            <a:off x="2519362" y="6507212"/>
            <a:ext cx="4784408"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defRPr>
            </a:lvl1pPr>
          </a:lstStyle>
          <a:p>
            <a:r>
              <a:rPr lang="en-US"/>
              <a:t>Sample Footer Text</a:t>
            </a:r>
            <a:endParaRPr lang="en-US" dirty="0"/>
          </a:p>
        </p:txBody>
      </p:sp>
      <p:sp>
        <p:nvSpPr>
          <p:cNvPr id="6" name="Slide Number Placeholder 5">
            <a:extLst>
              <a:ext uri="{FF2B5EF4-FFF2-40B4-BE49-F238E27FC236}">
                <a16:creationId xmlns:a16="http://schemas.microsoft.com/office/drawing/2014/main" id="{45574E12-6C16-431F-B2CE-E4B15916BA05}"/>
              </a:ext>
            </a:extLst>
          </p:cNvPr>
          <p:cNvSpPr>
            <a:spLocks noGrp="1"/>
          </p:cNvSpPr>
          <p:nvPr>
            <p:ph type="sldNum" sz="quarter" idx="4"/>
          </p:nvPr>
        </p:nvSpPr>
        <p:spPr>
          <a:xfrm>
            <a:off x="7461647" y="6507212"/>
            <a:ext cx="1269206" cy="153888"/>
          </a:xfrm>
          <a:prstGeom prst="rect">
            <a:avLst/>
          </a:prstGeom>
        </p:spPr>
        <p:txBody>
          <a:bodyPr vert="horz" wrap="square" lIns="0" tIns="0" rIns="0" bIns="0" rtlCol="0" anchor="ctr">
            <a:spAutoFit/>
          </a:bodyPr>
          <a:lstStyle>
            <a:lvl1pPr algn="r">
              <a:defRPr sz="1000">
                <a:solidFill>
                  <a:schemeClr val="tx1">
                    <a:lumMod val="65000"/>
                    <a:alpha val="80000"/>
                  </a:schemeClr>
                </a:solidFill>
              </a:defRPr>
            </a:lvl1pPr>
          </a:lstStyle>
          <a:p>
            <a:fld id="{DBA1B0FB-D917-4C8C-928F-313BD683BF39}" type="slidenum">
              <a:rPr lang="en-US" smtClean="0"/>
              <a:pPr/>
              <a:t>‹#›</a:t>
            </a:fld>
            <a:endParaRPr lang="en-US"/>
          </a:p>
        </p:txBody>
      </p:sp>
    </p:spTree>
    <p:extLst>
      <p:ext uri="{BB962C8B-B14F-4D97-AF65-F5344CB8AC3E}">
        <p14:creationId xmlns:p14="http://schemas.microsoft.com/office/powerpoint/2010/main" val="2521255718"/>
      </p:ext>
    </p:extLst>
  </p:cSld>
  <p:clrMap bg1="dk1" tx1="lt1" bg2="dk2" tx2="lt2" accent1="accent1" accent2="accent2" accent3="accent3" accent4="accent4" accent5="accent5" accent6="accent6" hlink="hlink" folHlink="folHlink"/>
  <p:sldLayoutIdLst>
    <p:sldLayoutId id="2147483699" r:id="rId1"/>
    <p:sldLayoutId id="2147483700" r:id="rId2"/>
    <p:sldLayoutId id="2147483733" r:id="rId3"/>
    <p:sldLayoutId id="2147483687" r:id="rId4"/>
    <p:sldLayoutId id="2147483734" r:id="rId5"/>
    <p:sldLayoutId id="2147483686" r:id="rId6"/>
    <p:sldLayoutId id="2147483696" r:id="rId7"/>
    <p:sldLayoutId id="2147483707" r:id="rId8"/>
    <p:sldLayoutId id="2147483689" r:id="rId9"/>
    <p:sldLayoutId id="2147483697" r:id="rId10"/>
    <p:sldLayoutId id="2147483731" r:id="rId11"/>
    <p:sldLayoutId id="2147483693" r:id="rId12"/>
    <p:sldLayoutId id="2147483685" r:id="rId13"/>
    <p:sldLayoutId id="2147483688" r:id="rId14"/>
    <p:sldLayoutId id="2147483691" r:id="rId15"/>
    <p:sldLayoutId id="2147483692" r:id="rId16"/>
  </p:sldLayoutIdLst>
  <p:hf hdr="0"/>
  <p:txStyles>
    <p:titleStyle>
      <a:lvl1pPr algn="l" defTabSz="914400" rtl="0" eaLnBrk="1" latinLnBrk="0" hangingPunct="1">
        <a:lnSpc>
          <a:spcPct val="90000"/>
        </a:lnSpc>
        <a:spcBef>
          <a:spcPct val="0"/>
        </a:spcBef>
        <a:buNone/>
        <a:defRPr lang="en-US" sz="4800" kern="1200" dirty="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2000" kern="1200">
          <a:solidFill>
            <a:schemeClr val="tx1">
              <a:alpha val="60000"/>
            </a:schemeClr>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2" pos="2880" userDrawn="1">
          <p15:clr>
            <a:srgbClr val="F26B43"/>
          </p15:clr>
        </p15:guide>
        <p15:guide id="33" orient="horz" pos="2160" userDrawn="1">
          <p15:clr>
            <a:srgbClr val="F26B43"/>
          </p15:clr>
        </p15:guide>
        <p15:guide id="34" pos="260" userDrawn="1">
          <p15:clr>
            <a:srgbClr val="F26B43"/>
          </p15:clr>
        </p15:guide>
        <p15:guide id="35" pos="5500" userDrawn="1">
          <p15:clr>
            <a:srgbClr val="F26B43"/>
          </p15:clr>
        </p15:guide>
        <p15:guide id="36" orient="horz" pos="346" userDrawn="1">
          <p15:clr>
            <a:srgbClr val="F26B43"/>
          </p15:clr>
        </p15:guide>
        <p15:guide id="37" orient="horz" pos="3974" userDrawn="1">
          <p15:clr>
            <a:srgbClr val="F26B43"/>
          </p15:clr>
        </p15:guide>
        <p15:guide id="38" pos="618" userDrawn="1">
          <p15:clr>
            <a:srgbClr val="A4A3A4"/>
          </p15:clr>
        </p15:guide>
        <p15:guide id="39" pos="703" userDrawn="1">
          <p15:clr>
            <a:srgbClr val="A4A3A4"/>
          </p15:clr>
        </p15:guide>
        <p15:guide id="40" pos="1060" userDrawn="1">
          <p15:clr>
            <a:srgbClr val="A4A3A4"/>
          </p15:clr>
        </p15:guide>
        <p15:guide id="41" pos="1145" userDrawn="1">
          <p15:clr>
            <a:srgbClr val="A4A3A4"/>
          </p15:clr>
        </p15:guide>
        <p15:guide id="42" pos="1502" userDrawn="1">
          <p15:clr>
            <a:srgbClr val="A4A3A4"/>
          </p15:clr>
        </p15:guide>
        <p15:guide id="43" pos="1587" userDrawn="1">
          <p15:clr>
            <a:srgbClr val="A4A3A4"/>
          </p15:clr>
        </p15:guide>
        <p15:guide id="44" pos="1945" userDrawn="1">
          <p15:clr>
            <a:srgbClr val="A4A3A4"/>
          </p15:clr>
        </p15:guide>
        <p15:guide id="45" pos="2030" userDrawn="1">
          <p15:clr>
            <a:srgbClr val="A4A3A4"/>
          </p15:clr>
        </p15:guide>
        <p15:guide id="46" pos="2387" userDrawn="1">
          <p15:clr>
            <a:srgbClr val="A4A3A4"/>
          </p15:clr>
        </p15:guide>
        <p15:guide id="47" pos="2489" userDrawn="1">
          <p15:clr>
            <a:srgbClr val="A4A3A4"/>
          </p15:clr>
        </p15:guide>
        <p15:guide id="48" pos="2829" userDrawn="1">
          <p15:clr>
            <a:srgbClr val="A4A3A4"/>
          </p15:clr>
        </p15:guide>
        <p15:guide id="49" pos="2931" userDrawn="1">
          <p15:clr>
            <a:srgbClr val="A4A3A4"/>
          </p15:clr>
        </p15:guide>
        <p15:guide id="50" pos="3272" userDrawn="1">
          <p15:clr>
            <a:srgbClr val="A4A3A4"/>
          </p15:clr>
        </p15:guide>
        <p15:guide id="51" pos="3374" userDrawn="1">
          <p15:clr>
            <a:srgbClr val="A4A3A4"/>
          </p15:clr>
        </p15:guide>
        <p15:guide id="52" pos="3713" userDrawn="1">
          <p15:clr>
            <a:srgbClr val="A4A3A4"/>
          </p15:clr>
        </p15:guide>
        <p15:guide id="53" pos="3815" userDrawn="1">
          <p15:clr>
            <a:srgbClr val="A4A3A4"/>
          </p15:clr>
        </p15:guide>
        <p15:guide id="54" pos="4156" userDrawn="1">
          <p15:clr>
            <a:srgbClr val="A4A3A4"/>
          </p15:clr>
        </p15:guide>
        <p15:guide id="55" pos="4258" userDrawn="1">
          <p15:clr>
            <a:srgbClr val="A4A3A4"/>
          </p15:clr>
        </p15:guide>
        <p15:guide id="56" pos="4615" userDrawn="1">
          <p15:clr>
            <a:srgbClr val="A4A3A4"/>
          </p15:clr>
        </p15:guide>
        <p15:guide id="57" pos="4700" userDrawn="1">
          <p15:clr>
            <a:srgbClr val="A4A3A4"/>
          </p15:clr>
        </p15:guide>
        <p15:guide id="58" pos="5057" userDrawn="1">
          <p15:clr>
            <a:srgbClr val="A4A3A4"/>
          </p15:clr>
        </p15:guide>
        <p15:guide id="59" pos="5142" userDrawn="1">
          <p15:clr>
            <a:srgbClr val="A4A3A4"/>
          </p15:clr>
        </p15:guide>
        <p15:guide id="60" orient="horz" pos="3838" userDrawn="1">
          <p15:clr>
            <a:srgbClr val="A4A3A4"/>
          </p15:clr>
        </p15:guide>
        <p15:guide id="61" orient="horz" pos="2092" userDrawn="1">
          <p15:clr>
            <a:srgbClr val="A4A3A4"/>
          </p15:clr>
        </p15:guide>
        <p15:guide id="62" orient="horz" pos="2228" userDrawn="1">
          <p15:clr>
            <a:srgbClr val="A4A3A4"/>
          </p15:clr>
        </p15:guide>
        <p15:guide id="63" orient="horz" pos="845" userDrawn="1">
          <p15:clr>
            <a:srgbClr val="A4A3A4"/>
          </p15:clr>
        </p15:guide>
        <p15:guide id="64" orient="horz" pos="958" userDrawn="1">
          <p15:clr>
            <a:srgbClr val="A4A3A4"/>
          </p15:clr>
        </p15:guide>
        <p15:guide id="65" orient="horz" pos="1480" userDrawn="1">
          <p15:clr>
            <a:srgbClr val="A4A3A4"/>
          </p15:clr>
        </p15:guide>
        <p15:guide id="66" orient="horz" pos="1593" userDrawn="1">
          <p15:clr>
            <a:srgbClr val="A4A3A4"/>
          </p15:clr>
        </p15:guide>
        <p15:guide id="67" orient="horz" pos="2727" userDrawn="1">
          <p15:clr>
            <a:srgbClr val="A4A3A4"/>
          </p15:clr>
        </p15:guide>
        <p15:guide id="68" orient="horz" pos="2840" userDrawn="1">
          <p15:clr>
            <a:srgbClr val="A4A3A4"/>
          </p15:clr>
        </p15:guide>
        <p15:guide id="69" orient="horz" pos="3339" userDrawn="1">
          <p15:clr>
            <a:srgbClr val="A4A3A4"/>
          </p15:clr>
        </p15:guide>
        <p15:guide id="70" orient="horz" pos="3475"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534967BE-137D-4A4E-A7FC-7AF8A3C6C549}"/>
              </a:ext>
            </a:extLst>
          </p:cNvPr>
          <p:cNvSpPr txBox="1"/>
          <p:nvPr/>
        </p:nvSpPr>
        <p:spPr>
          <a:xfrm>
            <a:off x="940158" y="1481070"/>
            <a:ext cx="7122018"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Passing On the Legacy of Enduring Faith</a:t>
            </a:r>
            <a:endParaRPr lang="en-US" sz="4000" b="1" dirty="0">
              <a:latin typeface="Arial" panose="020B0604020202020204" pitchFamily="34" charset="0"/>
              <a:ea typeface="Times New Roman" panose="02020603050405020304" pitchFamily="18" charset="0"/>
            </a:endParaRPr>
          </a:p>
          <a:p>
            <a:pPr algn="ctr"/>
            <a:endParaRPr lang="en-US" sz="4000" b="1" dirty="0">
              <a:effectLst/>
              <a:latin typeface="Arial" panose="020B0604020202020204" pitchFamily="34" charset="0"/>
              <a:ea typeface="Times New Roman" panose="02020603050405020304" pitchFamily="18" charset="0"/>
            </a:endParaRPr>
          </a:p>
          <a:p>
            <a:pPr algn="ctr"/>
            <a:r>
              <a:rPr lang="en-US" sz="4000" b="1" dirty="0">
                <a:latin typeface="Arial" panose="020B0604020202020204" pitchFamily="34" charset="0"/>
                <a:ea typeface="Times New Roman" panose="02020603050405020304" pitchFamily="18" charset="0"/>
              </a:rPr>
              <a:t>2 Timothy Series</a:t>
            </a:r>
            <a:endParaRPr lang="en-US" sz="4000" b="1"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12305997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540911" y="734093"/>
            <a:ext cx="8100811"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i="1" dirty="0">
                <a:effectLst/>
                <a:latin typeface="Arial" panose="020B0604020202020204" pitchFamily="34" charset="0"/>
                <a:ea typeface="Times New Roman" panose="02020603050405020304" pitchFamily="18" charset="0"/>
                <a:cs typeface="Arial" panose="020B0604020202020204" pitchFamily="34" charset="0"/>
              </a:rPr>
              <a:t>Vs. 6 “And for this reason I remind you…”</a:t>
            </a:r>
            <a:endParaRPr lang="en-PH" sz="4000" i="1" dirty="0">
              <a:effectLst/>
              <a:latin typeface="Arial" panose="020B0604020202020204" pitchFamily="34" charset="0"/>
              <a:ea typeface="Times New Roman" panose="02020603050405020304" pitchFamily="18" charset="0"/>
              <a:cs typeface="Arial" panose="020B0604020202020204" pitchFamily="34" charset="0"/>
            </a:endParaRPr>
          </a:p>
          <a:p>
            <a:r>
              <a:rPr lang="en-US" sz="4000" b="1" dirty="0">
                <a:effectLst/>
                <a:latin typeface="Arial" panose="020B0604020202020204" pitchFamily="34" charset="0"/>
                <a:ea typeface="Times New Roman" panose="02020603050405020304" pitchFamily="18" charset="0"/>
                <a:cs typeface="Arial" panose="020B0604020202020204" pitchFamily="34" charset="0"/>
              </a:rPr>
              <a:t>In view of</a:t>
            </a:r>
            <a:r>
              <a:rPr lang="en-US" sz="4000" dirty="0">
                <a:effectLst/>
                <a:latin typeface="Arial" panose="020B0604020202020204" pitchFamily="34" charset="0"/>
                <a:ea typeface="Times New Roman" panose="02020603050405020304" pitchFamily="18" charset="0"/>
                <a:cs typeface="Arial" panose="020B0604020202020204" pitchFamily="34" charset="0"/>
              </a:rPr>
              <a:t> “</a:t>
            </a:r>
            <a:r>
              <a:rPr lang="en-US" sz="4000" b="1" i="1" dirty="0">
                <a:effectLst/>
                <a:latin typeface="Arial" panose="020B0604020202020204" pitchFamily="34" charset="0"/>
                <a:ea typeface="Times New Roman" panose="02020603050405020304" pitchFamily="18" charset="0"/>
                <a:cs typeface="Arial" panose="020B0604020202020204" pitchFamily="34" charset="0"/>
              </a:rPr>
              <a:t>his sincere faith” (v.5),</a:t>
            </a:r>
            <a:r>
              <a:rPr lang="en-US" sz="4000" dirty="0">
                <a:effectLst/>
                <a:latin typeface="Arial" panose="020B0604020202020204" pitchFamily="34" charset="0"/>
                <a:ea typeface="Times New Roman" panose="02020603050405020304" pitchFamily="18" charset="0"/>
                <a:cs typeface="Arial" panose="020B0604020202020204" pitchFamily="34" charset="0"/>
              </a:rPr>
              <a:t> </a:t>
            </a:r>
            <a:r>
              <a:rPr lang="en-US" sz="4000" b="1" dirty="0">
                <a:effectLst/>
                <a:latin typeface="Arial" panose="020B0604020202020204" pitchFamily="34" charset="0"/>
                <a:ea typeface="Times New Roman" panose="02020603050405020304" pitchFamily="18" charset="0"/>
                <a:cs typeface="Arial" panose="020B0604020202020204" pitchFamily="34" charset="0"/>
              </a:rPr>
              <a:t>Timothy </a:t>
            </a:r>
            <a:r>
              <a:rPr lang="en-US" sz="4000" b="1" dirty="0">
                <a:latin typeface="Arial" panose="020B0604020202020204" pitchFamily="34" charset="0"/>
                <a:ea typeface="Times New Roman" panose="02020603050405020304" pitchFamily="18" charset="0"/>
                <a:cs typeface="Arial" panose="020B0604020202020204" pitchFamily="34" charset="0"/>
              </a:rPr>
              <a:t>must </a:t>
            </a:r>
            <a:r>
              <a:rPr lang="en-US" sz="4000" b="1" dirty="0">
                <a:effectLst/>
                <a:latin typeface="Arial" panose="020B0604020202020204" pitchFamily="34" charset="0"/>
                <a:ea typeface="Times New Roman" panose="02020603050405020304" pitchFamily="18" charset="0"/>
                <a:cs typeface="Arial" panose="020B0604020202020204" pitchFamily="34" charset="0"/>
              </a:rPr>
              <a:t>grow, maintain by diligent use, reflect upon God’s gracious gift, act consistently, consider the cost of following Christ until the end!</a:t>
            </a:r>
            <a:endParaRPr lang="en-PH" sz="4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762032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75516"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515151" y="1030313"/>
            <a:ext cx="7740203"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J. Oswald Sanders: </a:t>
            </a:r>
          </a:p>
          <a:p>
            <a:pPr algn="ctr"/>
            <a:r>
              <a:rPr lang="en-PH" sz="40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"There is no such thing as costless spiritual service. As we minister to others, virtue will go out of us. Ours is the privilege of offering ourselves as fuel for the flame of God."</a:t>
            </a:r>
            <a:endParaRPr lang="en-PH" sz="4000" i="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442594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618186" y="1068945"/>
            <a:ext cx="7675807" cy="34163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b="1" dirty="0">
                <a:effectLst/>
                <a:latin typeface="Arial" panose="020B0604020202020204" pitchFamily="34" charset="0"/>
                <a:ea typeface="Times New Roman" panose="02020603050405020304" pitchFamily="18" charset="0"/>
              </a:rPr>
              <a:t>Have we considered the cost of following </a:t>
            </a:r>
            <a:r>
              <a:rPr lang="en-US" sz="3600" b="1" dirty="0">
                <a:latin typeface="Arial" panose="020B0604020202020204" pitchFamily="34" charset="0"/>
                <a:ea typeface="Times New Roman" panose="02020603050405020304" pitchFamily="18" charset="0"/>
              </a:rPr>
              <a:t>C</a:t>
            </a:r>
            <a:r>
              <a:rPr lang="en-US" sz="3600" b="1" dirty="0">
                <a:effectLst/>
                <a:latin typeface="Arial" panose="020B0604020202020204" pitchFamily="34" charset="0"/>
                <a:ea typeface="Times New Roman" panose="02020603050405020304" pitchFamily="18" charset="0"/>
              </a:rPr>
              <a:t>hrist?  </a:t>
            </a:r>
          </a:p>
          <a:p>
            <a:pPr algn="ctr"/>
            <a:endParaRPr lang="en-US" sz="3600" b="1" dirty="0">
              <a:latin typeface="Arial" panose="020B0604020202020204" pitchFamily="34" charset="0"/>
              <a:ea typeface="Times New Roman" panose="02020603050405020304" pitchFamily="18" charset="0"/>
            </a:endParaRPr>
          </a:p>
          <a:p>
            <a:pPr algn="ctr"/>
            <a:r>
              <a:rPr lang="en-US" sz="3600" b="1" dirty="0">
                <a:effectLst/>
                <a:latin typeface="Arial" panose="020B0604020202020204" pitchFamily="34" charset="0"/>
                <a:ea typeface="Times New Roman" panose="02020603050405020304" pitchFamily="18" charset="0"/>
              </a:rPr>
              <a:t>Are we willing to pay the price of our commitment to </a:t>
            </a:r>
            <a:r>
              <a:rPr lang="en-US" sz="3600" b="1" dirty="0">
                <a:latin typeface="Arial" panose="020B0604020202020204" pitchFamily="34" charset="0"/>
                <a:ea typeface="Times New Roman" panose="02020603050405020304" pitchFamily="18" charset="0"/>
              </a:rPr>
              <a:t>C</a:t>
            </a:r>
            <a:r>
              <a:rPr lang="en-US" sz="3600" b="1" dirty="0">
                <a:effectLst/>
                <a:latin typeface="Arial" panose="020B0604020202020204" pitchFamily="34" charset="0"/>
                <a:ea typeface="Times New Roman" panose="02020603050405020304" pitchFamily="18" charset="0"/>
              </a:rPr>
              <a:t>hrist in the face of suffering?</a:t>
            </a:r>
            <a:endParaRPr lang="en-PH" sz="3600" b="1" dirty="0"/>
          </a:p>
        </p:txBody>
      </p:sp>
    </p:spTree>
    <p:extLst>
      <p:ext uri="{BB962C8B-B14F-4D97-AF65-F5344CB8AC3E}">
        <p14:creationId xmlns:p14="http://schemas.microsoft.com/office/powerpoint/2010/main" val="2980112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7" y="1815922"/>
            <a:ext cx="7160653" cy="230832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indent="201295" algn="ctr"/>
            <a:r>
              <a:rPr lang="en-US" sz="3600" b="1" dirty="0">
                <a:effectLst/>
                <a:latin typeface="Arial" panose="020B0604020202020204" pitchFamily="34" charset="0"/>
                <a:ea typeface="Times New Roman" panose="02020603050405020304" pitchFamily="18" charset="0"/>
              </a:rPr>
              <a:t>How do we become faithful followers and proclaimers of Christ and His precious gospel in these most crucial times?</a:t>
            </a:r>
            <a:endParaRPr lang="en-PH" sz="36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45208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656820" y="1184857"/>
            <a:ext cx="7778839"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lvl="0" indent="-342900">
              <a:spcAft>
                <a:spcPts val="2115"/>
              </a:spcAft>
              <a:buFont typeface="+mj-lt"/>
              <a:buAutoNum type="arabicPeriod"/>
            </a:pPr>
            <a:r>
              <a:rPr lang="en-US" sz="4000" b="1" dirty="0">
                <a:effectLst/>
                <a:latin typeface="Arial" panose="020B0604020202020204" pitchFamily="34" charset="0"/>
                <a:ea typeface="Times New Roman" panose="02020603050405020304" pitchFamily="18" charset="0"/>
              </a:rPr>
              <a:t>  REKINDLE GOD’S GIFT -  “</a:t>
            </a:r>
            <a:r>
              <a:rPr lang="en-US" sz="4000" i="1" dirty="0">
                <a:effectLst/>
                <a:latin typeface="Arial" panose="020B0604020202020204" pitchFamily="34" charset="0"/>
                <a:ea typeface="Times New Roman" panose="02020603050405020304" pitchFamily="18" charset="0"/>
              </a:rPr>
              <a:t>And for this reason I remind you </a:t>
            </a:r>
            <a:r>
              <a:rPr lang="en-US" sz="4000" b="1" i="1" dirty="0">
                <a:effectLst/>
                <a:latin typeface="Arial" panose="020B0604020202020204" pitchFamily="34" charset="0"/>
                <a:ea typeface="Times New Roman" panose="02020603050405020304" pitchFamily="18" charset="0"/>
              </a:rPr>
              <a:t>to kindle afresh the gift of God </a:t>
            </a:r>
            <a:r>
              <a:rPr lang="en-US" sz="4000" i="1" dirty="0">
                <a:effectLst/>
                <a:latin typeface="Arial" panose="020B0604020202020204" pitchFamily="34" charset="0"/>
                <a:ea typeface="Times New Roman" panose="02020603050405020304" pitchFamily="18" charset="0"/>
              </a:rPr>
              <a:t>which is in you through the laying on of my hands.” </a:t>
            </a:r>
            <a:r>
              <a:rPr lang="en-US" sz="4000" dirty="0">
                <a:effectLst/>
                <a:latin typeface="Arial" panose="020B0604020202020204" pitchFamily="34" charset="0"/>
                <a:ea typeface="Times New Roman" panose="02020603050405020304" pitchFamily="18" charset="0"/>
              </a:rPr>
              <a:t>(</a:t>
            </a:r>
            <a:r>
              <a:rPr lang="en-US" sz="4000" u="none" strike="noStrike" dirty="0">
                <a:solidFill>
                  <a:schemeClr val="bg1"/>
                </a:solidFill>
                <a:effectLst/>
                <a:latin typeface="Arial" panose="020B0604020202020204" pitchFamily="34" charset="0"/>
                <a:ea typeface="Times New Roman" panose="02020603050405020304" pitchFamily="18" charset="0"/>
              </a:rPr>
              <a:t>1:6</a:t>
            </a:r>
            <a:r>
              <a:rPr lang="en-US" sz="4000" dirty="0">
                <a:solidFill>
                  <a:schemeClr val="bg1"/>
                </a:solidFill>
                <a:effectLst/>
                <a:latin typeface="Arial" panose="020B0604020202020204" pitchFamily="34" charset="0"/>
                <a:ea typeface="Times New Roman" panose="02020603050405020304" pitchFamily="18" charset="0"/>
              </a:rPr>
              <a:t>)</a:t>
            </a:r>
            <a:endParaRPr lang="en-PH" sz="4000" dirty="0">
              <a:solidFill>
                <a:schemeClr val="bg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556460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785611" y="850006"/>
            <a:ext cx="7714445" cy="418576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3800" b="1" dirty="0">
                <a:effectLst/>
                <a:latin typeface="Arial" panose="020B0604020202020204" pitchFamily="34" charset="0"/>
                <a:ea typeface="Times New Roman" panose="02020603050405020304" pitchFamily="18" charset="0"/>
              </a:rPr>
              <a:t>Sincere faith leads to faithful service, and the heart of faithful service is ministering our gift unreservedly for the Lord!</a:t>
            </a:r>
          </a:p>
          <a:p>
            <a:endParaRPr lang="en-US" sz="3800" b="1" dirty="0">
              <a:latin typeface="Arial" panose="020B0604020202020204" pitchFamily="34" charset="0"/>
            </a:endParaRPr>
          </a:p>
          <a:p>
            <a:r>
              <a:rPr lang="en-US" sz="3800" b="1" dirty="0">
                <a:latin typeface="Arial" panose="020B0604020202020204" pitchFamily="34" charset="0"/>
              </a:rPr>
              <a:t>1 Peter 4:10-11</a:t>
            </a:r>
          </a:p>
          <a:p>
            <a:r>
              <a:rPr lang="en-US" sz="3800" b="1" dirty="0">
                <a:latin typeface="Arial" panose="020B0604020202020204" pitchFamily="34" charset="0"/>
              </a:rPr>
              <a:t>1 Corinthians 12:11</a:t>
            </a:r>
            <a:endParaRPr lang="en-PH" sz="3800" dirty="0"/>
          </a:p>
        </p:txBody>
      </p:sp>
    </p:spTree>
    <p:extLst>
      <p:ext uri="{BB962C8B-B14F-4D97-AF65-F5344CB8AC3E}">
        <p14:creationId xmlns:p14="http://schemas.microsoft.com/office/powerpoint/2010/main" val="1416353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850007" y="914400"/>
            <a:ext cx="7250804"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OUR SOLE PURPOSE AS CHRISTIANS IS TO OBEY AND SERVE THE LORD THROUGH THE GIFT WITH WHICH HE HAS UNIQUELY BLESSED EACH OF US (Ephesians 2:10; 4:7, 11-16)</a:t>
            </a:r>
            <a:endParaRPr lang="en-PH" sz="4000" b="1" dirty="0"/>
          </a:p>
        </p:txBody>
      </p:sp>
    </p:spTree>
    <p:extLst>
      <p:ext uri="{BB962C8B-B14F-4D97-AF65-F5344CB8AC3E}">
        <p14:creationId xmlns:p14="http://schemas.microsoft.com/office/powerpoint/2010/main" val="17970403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27279" y="1159099"/>
            <a:ext cx="7065994"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The gift is a spiritual gift that came from and belongs to God! </a:t>
            </a:r>
          </a:p>
          <a:p>
            <a:pPr algn="ctr"/>
            <a:r>
              <a:rPr lang="en-US" sz="4000" b="1" dirty="0">
                <a:effectLst/>
                <a:latin typeface="Arial" panose="020B0604020202020204" pitchFamily="34" charset="0"/>
                <a:ea typeface="Times New Roman" panose="02020603050405020304" pitchFamily="18" charset="0"/>
              </a:rPr>
              <a:t>GOD ENTRUSTED THIS GIFT BY HIS HOLY SPIRIT!</a:t>
            </a:r>
          </a:p>
        </p:txBody>
      </p:sp>
    </p:spTree>
    <p:extLst>
      <p:ext uri="{BB962C8B-B14F-4D97-AF65-F5344CB8AC3E}">
        <p14:creationId xmlns:p14="http://schemas.microsoft.com/office/powerpoint/2010/main" val="10936483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648451" y="824248"/>
            <a:ext cx="7452360"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b="1" dirty="0">
                <a:effectLst/>
                <a:latin typeface="Arial" panose="020B0604020202020204" pitchFamily="34" charset="0"/>
                <a:ea typeface="Times New Roman" panose="02020603050405020304" pitchFamily="18" charset="0"/>
              </a:rPr>
              <a:t>Under the Spirit’s guidance, and in His power, we must regularly exercise the gift we have received from God, lest it is wasted from neglect and disuse.</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824781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798491" y="746976"/>
            <a:ext cx="7881870"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b="1" dirty="0">
                <a:effectLst/>
                <a:latin typeface="Arial" panose="020B0604020202020204" pitchFamily="34" charset="0"/>
                <a:ea typeface="Times New Roman" panose="02020603050405020304" pitchFamily="18" charset="0"/>
              </a:rPr>
              <a:t>This divine gift is to be continually rekindled in order that Christ may fully work out His will for us and through us. </a:t>
            </a:r>
          </a:p>
          <a:p>
            <a:endParaRPr lang="en-US" sz="4000" dirty="0">
              <a:latin typeface="Arial" panose="020B0604020202020204" pitchFamily="34" charset="0"/>
              <a:ea typeface="Times New Roman" panose="02020603050405020304" pitchFamily="18" charset="0"/>
            </a:endParaRPr>
          </a:p>
          <a:p>
            <a:r>
              <a:rPr lang="en-US" sz="4000" b="1" dirty="0">
                <a:effectLst/>
                <a:latin typeface="Arial" panose="020B0604020202020204" pitchFamily="34" charset="0"/>
                <a:ea typeface="Times New Roman" panose="02020603050405020304" pitchFamily="18" charset="0"/>
              </a:rPr>
              <a:t>The very fact that we have giftedness from God demands its full and constant use. </a:t>
            </a:r>
            <a:endParaRPr lang="en-PH" sz="4000" b="1" dirty="0"/>
          </a:p>
        </p:txBody>
      </p:sp>
    </p:spTree>
    <p:extLst>
      <p:ext uri="{BB962C8B-B14F-4D97-AF65-F5344CB8AC3E}">
        <p14:creationId xmlns:p14="http://schemas.microsoft.com/office/powerpoint/2010/main" val="2499745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8" y="1481070"/>
            <a:ext cx="7122018" cy="21236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400" b="1" dirty="0">
                <a:latin typeface="Arial" panose="020B0604020202020204" pitchFamily="34" charset="0"/>
                <a:ea typeface="Times New Roman" panose="02020603050405020304" pitchFamily="18" charset="0"/>
              </a:rPr>
              <a:t>I. The Paternal Encouragement to a Disciple</a:t>
            </a:r>
          </a:p>
        </p:txBody>
      </p:sp>
    </p:spTree>
    <p:extLst>
      <p:ext uri="{BB962C8B-B14F-4D97-AF65-F5344CB8AC3E}">
        <p14:creationId xmlns:p14="http://schemas.microsoft.com/office/powerpoint/2010/main" val="1276133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699967" y="502276"/>
            <a:ext cx="7748574"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b="1" dirty="0">
                <a:latin typeface="Arial" panose="020B0604020202020204" pitchFamily="34" charset="0"/>
                <a:cs typeface="Arial" panose="020B0604020202020204" pitchFamily="34" charset="0"/>
              </a:rPr>
              <a:t>Whatever specific gifts we have, they are continually to be exercised in God’s power for the extension of His kingdom, for the building of His church, and for the glory of His name. </a:t>
            </a:r>
          </a:p>
          <a:p>
            <a:endParaRPr lang="en-US" sz="4000" b="1" dirty="0">
              <a:latin typeface="Arial" panose="020B0604020202020204" pitchFamily="34" charset="0"/>
              <a:cs typeface="Arial" panose="020B0604020202020204" pitchFamily="34" charset="0"/>
            </a:endParaRPr>
          </a:p>
          <a:p>
            <a:r>
              <a:rPr lang="en-US" sz="4000" b="1" dirty="0">
                <a:latin typeface="Arial" panose="020B0604020202020204" pitchFamily="34" charset="0"/>
                <a:cs typeface="Arial" panose="020B0604020202020204" pitchFamily="34" charset="0"/>
              </a:rPr>
              <a:t>Romans 12:4-8</a:t>
            </a:r>
          </a:p>
        </p:txBody>
      </p:sp>
    </p:spTree>
    <p:extLst>
      <p:ext uri="{BB962C8B-B14F-4D97-AF65-F5344CB8AC3E}">
        <p14:creationId xmlns:p14="http://schemas.microsoft.com/office/powerpoint/2010/main" val="31398317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687088" y="1455313"/>
            <a:ext cx="7452360" cy="230832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3600" b="1" dirty="0">
                <a:effectLst/>
                <a:latin typeface="Arial" panose="020B0604020202020204" pitchFamily="34" charset="0"/>
                <a:ea typeface="Times New Roman" panose="02020603050405020304" pitchFamily="18" charset="0"/>
              </a:rPr>
              <a:t>When our heart’s desire is to please the Lord, He will guide us into the specific areas of service for which He has gifted us. </a:t>
            </a:r>
            <a:endParaRPr lang="en-PH" sz="3600" b="1" dirty="0"/>
          </a:p>
        </p:txBody>
      </p:sp>
    </p:spTree>
    <p:extLst>
      <p:ext uri="{BB962C8B-B14F-4D97-AF65-F5344CB8AC3E}">
        <p14:creationId xmlns:p14="http://schemas.microsoft.com/office/powerpoint/2010/main" val="22735634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699966" y="850006"/>
            <a:ext cx="8031909"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indent="201295" algn="ctr"/>
            <a:r>
              <a:rPr lang="en-US" sz="4000" b="1" dirty="0">
                <a:effectLst/>
                <a:latin typeface="Arial" panose="020B0604020202020204" pitchFamily="34" charset="0"/>
                <a:ea typeface="Times New Roman" panose="02020603050405020304" pitchFamily="18" charset="0"/>
              </a:rPr>
              <a:t>NOTHING GIVES A BELIEVER MORE COURAGE AND PROTECTION FROM BEING ASHAMED OF CHRIST THAN KNOWING HE IS IN THE LORD’S WILL AND IS OPERATING HIS GIFT IN THE POWER OF THE HOLY SPIRIT.</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045423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309093" y="746976"/>
            <a:ext cx="8435659"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gn="ctr">
              <a:spcAft>
                <a:spcPts val="2115"/>
              </a:spcAft>
            </a:pPr>
            <a:r>
              <a:rPr lang="en-PH" sz="4000" b="1" dirty="0">
                <a:latin typeface="Arial" panose="020B0604020202020204" pitchFamily="34" charset="0"/>
                <a:ea typeface="Times New Roman" panose="02020603050405020304" pitchFamily="18" charset="0"/>
              </a:rPr>
              <a:t>2.  </a:t>
            </a:r>
            <a:r>
              <a:rPr lang="en-US" sz="4000" b="1" dirty="0">
                <a:effectLst/>
                <a:latin typeface="Arial" panose="020B0604020202020204" pitchFamily="34" charset="0"/>
                <a:ea typeface="Times New Roman" panose="02020603050405020304" pitchFamily="18" charset="0"/>
              </a:rPr>
              <a:t>REVITALIZE GOD’S </a:t>
            </a:r>
            <a:r>
              <a:rPr lang="en-US" sz="4000" b="1" dirty="0">
                <a:latin typeface="Arial" panose="020B0604020202020204" pitchFamily="34" charset="0"/>
                <a:ea typeface="Times New Roman" panose="02020603050405020304" pitchFamily="18" charset="0"/>
              </a:rPr>
              <a:t>RESOURCES</a:t>
            </a:r>
            <a:r>
              <a:rPr lang="en-US" sz="4000" b="1" dirty="0">
                <a:effectLst/>
                <a:latin typeface="Arial" panose="020B0604020202020204" pitchFamily="34" charset="0"/>
                <a:ea typeface="Times New Roman" panose="02020603050405020304" pitchFamily="18" charset="0"/>
              </a:rPr>
              <a:t> – “</a:t>
            </a:r>
            <a:r>
              <a:rPr lang="en-US" sz="4000" dirty="0">
                <a:effectLst/>
                <a:latin typeface="Arial" panose="020B0604020202020204" pitchFamily="34" charset="0"/>
                <a:ea typeface="Times New Roman" panose="02020603050405020304" pitchFamily="18" charset="0"/>
              </a:rPr>
              <a:t>For God has not given us </a:t>
            </a:r>
            <a:r>
              <a:rPr lang="en-US" sz="4000" i="1" dirty="0">
                <a:effectLst/>
                <a:latin typeface="Arial" panose="020B0604020202020204" pitchFamily="34" charset="0"/>
                <a:ea typeface="Times New Roman" panose="02020603050405020304" pitchFamily="18" charset="0"/>
              </a:rPr>
              <a:t>a spirit of timidity</a:t>
            </a:r>
            <a:r>
              <a:rPr lang="en-US" sz="4000" dirty="0">
                <a:effectLst/>
                <a:latin typeface="Arial" panose="020B0604020202020204" pitchFamily="34" charset="0"/>
                <a:ea typeface="Times New Roman" panose="02020603050405020304" pitchFamily="18" charset="0"/>
              </a:rPr>
              <a:t>, </a:t>
            </a:r>
            <a:r>
              <a:rPr lang="en-US" sz="4000" b="1" dirty="0">
                <a:effectLst/>
                <a:latin typeface="Arial" panose="020B0604020202020204" pitchFamily="34" charset="0"/>
                <a:ea typeface="Times New Roman" panose="02020603050405020304" pitchFamily="18" charset="0"/>
              </a:rPr>
              <a:t>but of power and love and discipline</a:t>
            </a:r>
            <a:r>
              <a:rPr lang="en-US" sz="4000" dirty="0">
                <a:effectLst/>
                <a:latin typeface="Arial" panose="020B0604020202020204" pitchFamily="34" charset="0"/>
                <a:ea typeface="Times New Roman" panose="02020603050405020304" pitchFamily="18" charset="0"/>
              </a:rPr>
              <a:t>.” (</a:t>
            </a:r>
            <a:r>
              <a:rPr lang="en-US" sz="4000" u="none" strike="noStrike" dirty="0">
                <a:solidFill>
                  <a:schemeClr val="bg1"/>
                </a:solidFill>
                <a:effectLst/>
                <a:latin typeface="Arial" panose="020B0604020202020204" pitchFamily="34" charset="0"/>
                <a:ea typeface="Times New Roman" panose="02020603050405020304" pitchFamily="18" charset="0"/>
              </a:rPr>
              <a:t>1:7</a:t>
            </a:r>
            <a:r>
              <a:rPr lang="en-US" sz="4000" dirty="0">
                <a:solidFill>
                  <a:schemeClr val="bg1"/>
                </a:solidFill>
                <a:effectLst/>
                <a:latin typeface="Arial" panose="020B0604020202020204" pitchFamily="34" charset="0"/>
                <a:ea typeface="Times New Roman" panose="02020603050405020304" pitchFamily="18" charset="0"/>
              </a:rPr>
              <a:t>)</a:t>
            </a:r>
            <a:endParaRPr lang="en-PH" sz="4000" dirty="0">
              <a:solidFill>
                <a:schemeClr val="bg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602883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412125" y="1313645"/>
            <a:ext cx="8075052" cy="315721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indent="201295" algn="ctr"/>
            <a:r>
              <a:rPr lang="en-US" sz="4000" b="1" dirty="0">
                <a:effectLst/>
                <a:latin typeface="Arial" panose="020B0604020202020204" pitchFamily="34" charset="0"/>
                <a:ea typeface="Times New Roman" panose="02020603050405020304" pitchFamily="18" charset="0"/>
              </a:rPr>
              <a:t>GOD HAS ALREADY PROVIDED EVERYTHING WE NEED FOR EVERYDAY FAITHFUL LIVING AND SERVICE (2 Peter 1:3)</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449921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476519" y="824247"/>
            <a:ext cx="8126568" cy="452431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800" b="1" dirty="0">
                <a:effectLst/>
                <a:latin typeface="Arial" panose="020B0604020202020204" pitchFamily="34" charset="0"/>
                <a:ea typeface="Times New Roman" panose="02020603050405020304" pitchFamily="18" charset="0"/>
              </a:rPr>
              <a:t>NO FEAR?</a:t>
            </a:r>
          </a:p>
          <a:p>
            <a:pPr algn="ctr"/>
            <a:endParaRPr lang="en-US" sz="4800" b="1" dirty="0">
              <a:latin typeface="Arial" panose="020B0604020202020204" pitchFamily="34" charset="0"/>
              <a:ea typeface="Times New Roman" panose="02020603050405020304" pitchFamily="18" charset="0"/>
            </a:endParaRPr>
          </a:p>
          <a:p>
            <a:pPr algn="ctr"/>
            <a:r>
              <a:rPr lang="en-US" sz="4800" b="1" dirty="0">
                <a:latin typeface="Arial" panose="020B0604020202020204" pitchFamily="34" charset="0"/>
                <a:ea typeface="Times New Roman" panose="02020603050405020304" pitchFamily="18" charset="0"/>
              </a:rPr>
              <a:t>There is a</a:t>
            </a:r>
            <a:r>
              <a:rPr lang="en-US" sz="4800" b="1" dirty="0">
                <a:effectLst/>
                <a:latin typeface="Arial" panose="020B0604020202020204" pitchFamily="34" charset="0"/>
                <a:ea typeface="Times New Roman" panose="02020603050405020304" pitchFamily="18" charset="0"/>
              </a:rPr>
              <a:t> fitting and proper fear of God – having a sense of awe and reverence. </a:t>
            </a:r>
            <a:endParaRPr lang="en-PH" sz="4800" b="1" dirty="0"/>
          </a:p>
        </p:txBody>
      </p:sp>
    </p:spTree>
    <p:extLst>
      <p:ext uri="{BB962C8B-B14F-4D97-AF65-F5344CB8AC3E}">
        <p14:creationId xmlns:p14="http://schemas.microsoft.com/office/powerpoint/2010/main" val="4192428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566671" y="772732"/>
            <a:ext cx="7830354" cy="307776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endParaRPr lang="en-US" sz="1800" dirty="0">
              <a:effectLst/>
              <a:latin typeface="Arial" panose="020B0604020202020204" pitchFamily="34" charset="0"/>
              <a:ea typeface="Times New Roman" panose="02020603050405020304" pitchFamily="18" charset="0"/>
            </a:endParaRPr>
          </a:p>
          <a:p>
            <a:pPr algn="ctr"/>
            <a:r>
              <a:rPr lang="en-US" sz="4400" b="1" dirty="0">
                <a:latin typeface="Arial" panose="020B0604020202020204" pitchFamily="34" charset="0"/>
                <a:ea typeface="Times New Roman" panose="02020603050405020304" pitchFamily="18" charset="0"/>
              </a:rPr>
              <a:t>The spirit of </a:t>
            </a:r>
            <a:r>
              <a:rPr lang="en-US" sz="4400" b="1" dirty="0">
                <a:effectLst/>
                <a:latin typeface="Arial" panose="020B0604020202020204" pitchFamily="34" charset="0"/>
                <a:ea typeface="Times New Roman" panose="02020603050405020304" pitchFamily="18" charset="0"/>
              </a:rPr>
              <a:t>fear refers to being timid, cowardly, shameful; generated by weak and selfish character. </a:t>
            </a:r>
            <a:endParaRPr lang="en-PH" sz="4400" b="1" dirty="0"/>
          </a:p>
        </p:txBody>
      </p:sp>
    </p:spTree>
    <p:extLst>
      <p:ext uri="{BB962C8B-B14F-4D97-AF65-F5344CB8AC3E}">
        <p14:creationId xmlns:p14="http://schemas.microsoft.com/office/powerpoint/2010/main" val="36889727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648451" y="1107584"/>
            <a:ext cx="7452359"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a:effectLst/>
                <a:latin typeface="Arial" panose="020B0604020202020204" pitchFamily="34" charset="0"/>
                <a:ea typeface="Times New Roman" panose="02020603050405020304" pitchFamily="18" charset="0"/>
              </a:rPr>
              <a:t>The Lord is never responsible for our cowardice, our lack of confidence, or our being shameful of Him.</a:t>
            </a:r>
            <a:endParaRPr lang="en-PH" sz="4000" dirty="0"/>
          </a:p>
        </p:txBody>
      </p:sp>
    </p:spTree>
    <p:extLst>
      <p:ext uri="{BB962C8B-B14F-4D97-AF65-F5344CB8AC3E}">
        <p14:creationId xmlns:p14="http://schemas.microsoft.com/office/powerpoint/2010/main" val="3623632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91673" y="1867438"/>
            <a:ext cx="7160653" cy="280076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400" b="1" dirty="0">
                <a:effectLst/>
                <a:latin typeface="Arial" panose="020B0604020202020204" pitchFamily="34" charset="0"/>
                <a:ea typeface="Times New Roman" panose="02020603050405020304" pitchFamily="18" charset="0"/>
              </a:rPr>
              <a:t>The resources we have from our heavenly Father are power and love and discipline.</a:t>
            </a:r>
            <a:endParaRPr lang="en-PH" sz="4400" b="1" dirty="0"/>
          </a:p>
        </p:txBody>
      </p:sp>
    </p:spTree>
    <p:extLst>
      <p:ext uri="{BB962C8B-B14F-4D97-AF65-F5344CB8AC3E}">
        <p14:creationId xmlns:p14="http://schemas.microsoft.com/office/powerpoint/2010/main" val="28123803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7" y="1262130"/>
            <a:ext cx="7160653"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000" b="1" dirty="0">
                <a:latin typeface="Arial" panose="020B0604020202020204" pitchFamily="34" charset="0"/>
                <a:cs typeface="Arial" panose="020B0604020202020204" pitchFamily="34" charset="0"/>
              </a:rPr>
              <a:t>THE SPIRIT OF GOD GIVES:</a:t>
            </a:r>
          </a:p>
          <a:p>
            <a:pPr algn="ctr"/>
            <a:endParaRPr lang="en-PH" sz="4000" b="1" dirty="0">
              <a:latin typeface="Arial" panose="020B0604020202020204" pitchFamily="34" charset="0"/>
              <a:cs typeface="Arial" panose="020B0604020202020204" pitchFamily="34" charset="0"/>
            </a:endParaRPr>
          </a:p>
          <a:p>
            <a:pPr marL="457200" indent="-457200" algn="ctr">
              <a:buAutoNum type="arabicPeriod"/>
            </a:pPr>
            <a:r>
              <a:rPr lang="en-PH" sz="4000" b="1" dirty="0">
                <a:latin typeface="Arial" panose="020B0604020202020204" pitchFamily="34" charset="0"/>
                <a:cs typeface="Arial" panose="020B0604020202020204" pitchFamily="34" charset="0"/>
              </a:rPr>
              <a:t>  POWER </a:t>
            </a:r>
          </a:p>
          <a:p>
            <a:pPr algn="ctr"/>
            <a:r>
              <a:rPr lang="en-PH" sz="4000" b="1" dirty="0">
                <a:latin typeface="Arial" panose="020B0604020202020204" pitchFamily="34" charset="0"/>
                <a:cs typeface="Arial" panose="020B0604020202020204" pitchFamily="34" charset="0"/>
              </a:rPr>
              <a:t>Great force, energy, divine enablement, effectiveness, productiveness</a:t>
            </a:r>
          </a:p>
        </p:txBody>
      </p:sp>
    </p:spTree>
    <p:extLst>
      <p:ext uri="{BB962C8B-B14F-4D97-AF65-F5344CB8AC3E}">
        <p14:creationId xmlns:p14="http://schemas.microsoft.com/office/powerpoint/2010/main" val="188080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236324" y="759854"/>
            <a:ext cx="8624338"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b="1" dirty="0">
                <a:latin typeface="Arial" panose="020B0604020202020204" pitchFamily="34" charset="0"/>
                <a:ea typeface="Times New Roman" panose="02020603050405020304" pitchFamily="18" charset="0"/>
                <a:cs typeface="Arial" panose="020B0604020202020204" pitchFamily="34" charset="0"/>
              </a:rPr>
              <a:t>PATERNAL G</a:t>
            </a:r>
            <a:r>
              <a:rPr lang="en-US" sz="4000" b="1" dirty="0">
                <a:effectLst/>
                <a:latin typeface="Arial" panose="020B0604020202020204" pitchFamily="34" charset="0"/>
                <a:ea typeface="Times New Roman" panose="02020603050405020304" pitchFamily="18" charset="0"/>
                <a:cs typeface="Arial" panose="020B0604020202020204" pitchFamily="34" charset="0"/>
              </a:rPr>
              <a:t>UIDANCE AND ENCOURAGEMENT TO A DISCIPLE (2 Timothy 1:1-5):</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AutoNum type="arabicPeriod"/>
              <a:tabLst>
                <a:tab pos="457200" algn="l"/>
              </a:tabLst>
            </a:pPr>
            <a:r>
              <a:rPr lang="en-US" sz="4000" b="1" dirty="0">
                <a:effectLst/>
                <a:latin typeface="Arial" panose="020B0604020202020204" pitchFamily="34" charset="0"/>
                <a:ea typeface="Times New Roman" panose="02020603050405020304" pitchFamily="18" charset="0"/>
                <a:cs typeface="Arial" panose="020B0604020202020204" pitchFamily="34" charset="0"/>
              </a:rPr>
              <a:t>  Authority and submission –v.1</a:t>
            </a:r>
            <a:endParaRPr lang="en-PH" sz="4000" b="1" dirty="0">
              <a:latin typeface="Arial" panose="020B0604020202020204" pitchFamily="34" charset="0"/>
              <a:ea typeface="Times New Roman" panose="02020603050405020304" pitchFamily="18" charset="0"/>
              <a:cs typeface="Arial" panose="020B0604020202020204" pitchFamily="34" charset="0"/>
            </a:endParaRPr>
          </a:p>
          <a:p>
            <a:pPr marL="342900" lvl="0" indent="-342900">
              <a:buAutoNum type="arabicPeriod"/>
              <a:tabLst>
                <a:tab pos="457200" algn="l"/>
              </a:tabLst>
            </a:pPr>
            <a:r>
              <a:rPr lang="en-US" sz="4000" b="1" dirty="0">
                <a:effectLst/>
                <a:latin typeface="Arial" panose="020B0604020202020204" pitchFamily="34" charset="0"/>
                <a:ea typeface="Times New Roman" panose="02020603050405020304" pitchFamily="18" charset="0"/>
                <a:cs typeface="Arial" panose="020B0604020202020204" pitchFamily="34" charset="0"/>
              </a:rPr>
              <a:t>  Affection and spiritual concern – v.2</a:t>
            </a:r>
            <a:endParaRPr lang="en-PH" sz="4000" b="1" dirty="0">
              <a:latin typeface="Arial" panose="020B0604020202020204" pitchFamily="34" charset="0"/>
              <a:ea typeface="Times New Roman" panose="02020603050405020304" pitchFamily="18" charset="0"/>
              <a:cs typeface="Arial" panose="020B0604020202020204" pitchFamily="34" charset="0"/>
            </a:endParaRPr>
          </a:p>
          <a:p>
            <a:pPr marL="342900" lvl="0" indent="-342900">
              <a:buAutoNum type="arabicPeriod"/>
              <a:tabLst>
                <a:tab pos="457200" algn="l"/>
              </a:tabLst>
            </a:pPr>
            <a:r>
              <a:rPr lang="en-US" sz="4000" b="1" dirty="0">
                <a:effectLst/>
                <a:latin typeface="Arial" panose="020B0604020202020204" pitchFamily="34" charset="0"/>
                <a:ea typeface="Times New Roman" panose="02020603050405020304" pitchFamily="18" charset="0"/>
                <a:cs typeface="Arial" panose="020B0604020202020204" pitchFamily="34" charset="0"/>
              </a:rPr>
              <a:t>  Availability and sincerity – v.3-4</a:t>
            </a:r>
            <a:endParaRPr lang="en-PH" sz="4000" b="1" dirty="0">
              <a:latin typeface="Arial" panose="020B0604020202020204" pitchFamily="34" charset="0"/>
              <a:ea typeface="Times New Roman" panose="02020603050405020304" pitchFamily="18" charset="0"/>
              <a:cs typeface="Arial" panose="020B0604020202020204" pitchFamily="34" charset="0"/>
            </a:endParaRPr>
          </a:p>
          <a:p>
            <a:pPr marL="342900" lvl="0" indent="-342900">
              <a:buAutoNum type="arabicPeriod"/>
              <a:tabLst>
                <a:tab pos="457200" algn="l"/>
              </a:tabLst>
            </a:pPr>
            <a:r>
              <a:rPr lang="en-US" sz="4000" b="1" dirty="0">
                <a:effectLst/>
                <a:latin typeface="Arial" panose="020B0604020202020204" pitchFamily="34" charset="0"/>
                <a:ea typeface="Times New Roman" panose="02020603050405020304" pitchFamily="18" charset="0"/>
                <a:cs typeface="Arial" panose="020B0604020202020204" pitchFamily="34" charset="0"/>
              </a:rPr>
              <a:t>  Affirmation and sensitivity – v.5</a:t>
            </a:r>
            <a:endParaRPr lang="en-PH" sz="4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0498844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592429" y="1262132"/>
            <a:ext cx="7630731"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indent="201295" algn="ctr"/>
            <a:r>
              <a:rPr lang="en-US" sz="4000" b="1" i="1" dirty="0">
                <a:effectLst/>
                <a:latin typeface="Arial" panose="020B0604020202020204" pitchFamily="34" charset="0"/>
                <a:ea typeface="Times New Roman" panose="02020603050405020304" pitchFamily="18" charset="0"/>
              </a:rPr>
              <a:t>"Not that we are sufficient of ourselves to think of anything as being from ourselves, but our sufficiency is from God."  </a:t>
            </a:r>
          </a:p>
          <a:p>
            <a:pPr indent="201295" algn="ctr"/>
            <a:r>
              <a:rPr lang="en-US" sz="4000" b="1" dirty="0">
                <a:effectLst/>
                <a:latin typeface="Arial" panose="020B0604020202020204" pitchFamily="34" charset="0"/>
                <a:ea typeface="Times New Roman" panose="02020603050405020304" pitchFamily="18" charset="0"/>
              </a:rPr>
              <a:t>(2 Corinthians 3:5;</a:t>
            </a:r>
          </a:p>
          <a:p>
            <a:pPr indent="201295" algn="ctr"/>
            <a:r>
              <a:rPr lang="en-US" sz="4000" b="1" dirty="0">
                <a:latin typeface="Arial" panose="020B0604020202020204" pitchFamily="34" charset="0"/>
                <a:ea typeface="Times New Roman" panose="02020603050405020304" pitchFamily="18" charset="0"/>
              </a:rPr>
              <a:t>See also Ephesians 1:18–20</a:t>
            </a:r>
            <a:r>
              <a:rPr lang="en-US" sz="4000" b="1" dirty="0">
                <a:effectLst/>
                <a:latin typeface="Arial" panose="020B0604020202020204" pitchFamily="34" charset="0"/>
                <a:ea typeface="Times New Roman" panose="02020603050405020304" pitchFamily="18" charset="0"/>
              </a:rPr>
              <a:t>)</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761718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7" y="1815922"/>
            <a:ext cx="7160653"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indent="201295" algn="ctr"/>
            <a:r>
              <a:rPr lang="en-US" sz="4000" b="1" dirty="0">
                <a:effectLst/>
                <a:latin typeface="Arial" panose="020B0604020202020204" pitchFamily="34" charset="0"/>
                <a:ea typeface="Times New Roman" panose="02020603050405020304" pitchFamily="18" charset="0"/>
              </a:rPr>
              <a:t>Through Christ, we have the resource of God’s own supernatural power, the very power He used to raise Christ from the dead.</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427156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7" y="1815922"/>
            <a:ext cx="7160653" cy="156966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800" b="1" u="none" strike="noStrike" dirty="0">
                <a:solidFill>
                  <a:schemeClr val="bg1"/>
                </a:solidFill>
                <a:effectLst/>
                <a:latin typeface="Arial" panose="020B0604020202020204" pitchFamily="34" charset="0"/>
                <a:ea typeface="Times New Roman" panose="02020603050405020304" pitchFamily="18" charset="0"/>
              </a:rPr>
              <a:t>John 14:17</a:t>
            </a:r>
            <a:r>
              <a:rPr lang="en-US" sz="4800" b="1" dirty="0">
                <a:solidFill>
                  <a:schemeClr val="bg1"/>
                </a:solidFill>
                <a:effectLst/>
                <a:latin typeface="Arial" panose="020B0604020202020204" pitchFamily="34" charset="0"/>
                <a:ea typeface="Times New Roman" panose="02020603050405020304" pitchFamily="18" charset="0"/>
              </a:rPr>
              <a:t>; </a:t>
            </a:r>
          </a:p>
          <a:p>
            <a:pPr algn="ctr"/>
            <a:r>
              <a:rPr lang="en-US" sz="4800" b="1" dirty="0">
                <a:solidFill>
                  <a:schemeClr val="bg1"/>
                </a:solidFill>
                <a:effectLst/>
                <a:latin typeface="Arial" panose="020B0604020202020204" pitchFamily="34" charset="0"/>
                <a:ea typeface="Times New Roman" panose="02020603050405020304" pitchFamily="18" charset="0"/>
              </a:rPr>
              <a:t>Acts 1:8</a:t>
            </a:r>
            <a:endParaRPr lang="en-PH" sz="4800" b="1" dirty="0">
              <a:solidFill>
                <a:schemeClr val="bg1"/>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900026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425003" y="721217"/>
            <a:ext cx="7894749"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When our trust is only in Him, and our desire is only to serve Him, He is both willing and able to empower us for effective service for His glory!</a:t>
            </a:r>
            <a:endParaRPr lang="en-PH" sz="4000" b="1" dirty="0">
              <a:solidFill>
                <a:schemeClr val="bg1"/>
              </a:solidFill>
            </a:endParaRPr>
          </a:p>
        </p:txBody>
      </p:sp>
    </p:spTree>
    <p:extLst>
      <p:ext uri="{BB962C8B-B14F-4D97-AF65-F5344CB8AC3E}">
        <p14:creationId xmlns:p14="http://schemas.microsoft.com/office/powerpoint/2010/main" val="27990519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27278" y="991667"/>
            <a:ext cx="7160653" cy="415498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400" b="1" dirty="0">
                <a:latin typeface="Arial" panose="020B0604020202020204" pitchFamily="34" charset="0"/>
                <a:cs typeface="Arial" panose="020B0604020202020204" pitchFamily="34" charset="0"/>
              </a:rPr>
              <a:t>THE SPIRIT OF GOD GIVES:</a:t>
            </a:r>
          </a:p>
          <a:p>
            <a:pPr algn="ctr"/>
            <a:endParaRPr lang="en-PH" sz="4400" b="1" dirty="0">
              <a:latin typeface="Arial" panose="020B0604020202020204" pitchFamily="34" charset="0"/>
              <a:cs typeface="Arial" panose="020B0604020202020204" pitchFamily="34" charset="0"/>
            </a:endParaRPr>
          </a:p>
          <a:p>
            <a:pPr algn="ctr"/>
            <a:r>
              <a:rPr lang="en-PH" sz="4400" b="1" dirty="0">
                <a:latin typeface="Arial" panose="020B0604020202020204" pitchFamily="34" charset="0"/>
                <a:cs typeface="Arial" panose="020B0604020202020204" pitchFamily="34" charset="0"/>
              </a:rPr>
              <a:t>2. LOVE</a:t>
            </a:r>
          </a:p>
          <a:p>
            <a:pPr algn="ctr"/>
            <a:r>
              <a:rPr lang="en-PH" sz="4400" b="1" dirty="0">
                <a:latin typeface="Arial" panose="020B0604020202020204" pitchFamily="34" charset="0"/>
                <a:cs typeface="Arial" panose="020B0604020202020204" pitchFamily="34" charset="0"/>
              </a:rPr>
              <a:t>2 Corinthians 5:14-15 </a:t>
            </a:r>
          </a:p>
          <a:p>
            <a:pPr algn="ctr"/>
            <a:r>
              <a:rPr lang="en-PH" sz="4400" b="1" dirty="0">
                <a:latin typeface="Arial" panose="020B0604020202020204" pitchFamily="34" charset="0"/>
                <a:cs typeface="Arial" panose="020B0604020202020204" pitchFamily="34" charset="0"/>
              </a:rPr>
              <a:t>Romans 5:5</a:t>
            </a:r>
          </a:p>
        </p:txBody>
      </p:sp>
    </p:spTree>
    <p:extLst>
      <p:ext uri="{BB962C8B-B14F-4D97-AF65-F5344CB8AC3E}">
        <p14:creationId xmlns:p14="http://schemas.microsoft.com/office/powerpoint/2010/main" val="6792197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7" y="1815922"/>
            <a:ext cx="7160653"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The love we have from God, the volitional and selfless love that desires and works for the best interests of the one loved!</a:t>
            </a:r>
            <a:endParaRPr lang="en-PH" sz="4000" b="1" dirty="0"/>
          </a:p>
        </p:txBody>
      </p:sp>
    </p:spTree>
    <p:extLst>
      <p:ext uri="{BB962C8B-B14F-4D97-AF65-F5344CB8AC3E}">
        <p14:creationId xmlns:p14="http://schemas.microsoft.com/office/powerpoint/2010/main" val="34441063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262080" y="669702"/>
            <a:ext cx="8302369" cy="563231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OUR SPIRITUAL LIVES ARE MEASURED ACCURATELY BY OUR LOVE. </a:t>
            </a:r>
          </a:p>
          <a:p>
            <a:pPr algn="ctr"/>
            <a:r>
              <a:rPr lang="en-US" sz="4000" b="1" dirty="0">
                <a:effectLst/>
                <a:latin typeface="Arial" panose="020B0604020202020204" pitchFamily="34" charset="0"/>
                <a:ea typeface="Times New Roman" panose="02020603050405020304" pitchFamily="18" charset="0"/>
              </a:rPr>
              <a:t>If our first love is for self, our life will center on seeking our own welfare, own objectives, own comfort and success. We will not sacrifice ourselves for others or even for the Lord.</a:t>
            </a:r>
            <a:endParaRPr lang="en-PH" sz="4000" b="1" dirty="0"/>
          </a:p>
        </p:txBody>
      </p:sp>
    </p:spTree>
    <p:extLst>
      <p:ext uri="{BB962C8B-B14F-4D97-AF65-F5344CB8AC3E}">
        <p14:creationId xmlns:p14="http://schemas.microsoft.com/office/powerpoint/2010/main" val="3275187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7" y="1815922"/>
            <a:ext cx="7160653" cy="19189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en-PH" dirty="0"/>
          </a:p>
        </p:txBody>
      </p:sp>
      <p:sp>
        <p:nvSpPr>
          <p:cNvPr id="4" name="TextBox 3">
            <a:extLst>
              <a:ext uri="{FF2B5EF4-FFF2-40B4-BE49-F238E27FC236}">
                <a16:creationId xmlns:a16="http://schemas.microsoft.com/office/drawing/2014/main" id="{F95123E7-19B8-4DBE-9FDD-1D84D33A48C7}"/>
              </a:ext>
            </a:extLst>
          </p:cNvPr>
          <p:cNvSpPr txBox="1"/>
          <p:nvPr/>
        </p:nvSpPr>
        <p:spPr>
          <a:xfrm>
            <a:off x="476518" y="1017431"/>
            <a:ext cx="8049296" cy="513986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400" b="1" dirty="0">
                <a:latin typeface="Arial" panose="020B0604020202020204" pitchFamily="34" charset="0"/>
                <a:cs typeface="Arial" panose="020B0604020202020204" pitchFamily="34" charset="0"/>
              </a:rPr>
              <a:t>THE SPIRIT OF GOD GIVES:</a:t>
            </a:r>
          </a:p>
          <a:p>
            <a:pPr algn="ctr"/>
            <a:endParaRPr lang="en-PH" sz="4400" b="1" dirty="0">
              <a:latin typeface="Arial" panose="020B0604020202020204" pitchFamily="34" charset="0"/>
              <a:cs typeface="Arial" panose="020B0604020202020204" pitchFamily="34" charset="0"/>
            </a:endParaRPr>
          </a:p>
          <a:p>
            <a:pPr algn="ctr"/>
            <a:r>
              <a:rPr lang="en-PH" sz="4000" b="1" dirty="0">
                <a:latin typeface="Arial" panose="020B0604020202020204" pitchFamily="34" charset="0"/>
                <a:cs typeface="Arial" panose="020B0604020202020204" pitchFamily="34" charset="0"/>
              </a:rPr>
              <a:t>3. DISCIPLINE</a:t>
            </a:r>
          </a:p>
          <a:p>
            <a:pPr algn="ctr"/>
            <a:r>
              <a:rPr lang="en-US" sz="4000" b="1" dirty="0">
                <a:latin typeface="Arial" panose="020B0604020202020204" pitchFamily="34" charset="0"/>
                <a:ea typeface="Times New Roman" panose="02020603050405020304" pitchFamily="18" charset="0"/>
              </a:rPr>
              <a:t> - </a:t>
            </a:r>
            <a:r>
              <a:rPr lang="en-US" sz="4000" b="1" dirty="0">
                <a:effectLst/>
                <a:latin typeface="Arial" panose="020B0604020202020204" pitchFamily="34" charset="0"/>
                <a:ea typeface="Times New Roman" panose="02020603050405020304" pitchFamily="18" charset="0"/>
              </a:rPr>
              <a:t>self-controlled, </a:t>
            </a:r>
            <a:r>
              <a:rPr lang="en-US" sz="4000" b="1" dirty="0">
                <a:latin typeface="Arial" panose="020B0604020202020204" pitchFamily="34" charset="0"/>
                <a:ea typeface="Times New Roman" panose="02020603050405020304" pitchFamily="18" charset="0"/>
              </a:rPr>
              <a:t>orderly</a:t>
            </a:r>
            <a:r>
              <a:rPr lang="en-US" sz="4000" b="1" dirty="0">
                <a:effectLst/>
                <a:latin typeface="Arial" panose="020B0604020202020204" pitchFamily="34" charset="0"/>
                <a:ea typeface="Times New Roman" panose="02020603050405020304" pitchFamily="18" charset="0"/>
              </a:rPr>
              <a:t>, and properly prioritized mind. </a:t>
            </a:r>
          </a:p>
          <a:p>
            <a:pPr algn="ctr"/>
            <a:r>
              <a:rPr lang="en-US" sz="4000" b="1" dirty="0">
                <a:effectLst/>
                <a:latin typeface="Arial" panose="020B0604020202020204" pitchFamily="34" charset="0"/>
                <a:ea typeface="Times New Roman" panose="02020603050405020304" pitchFamily="18" charset="0"/>
              </a:rPr>
              <a:t>God-given discipline allows believers to put under control every element of their lives!</a:t>
            </a:r>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93592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7" y="1815922"/>
            <a:ext cx="7160653" cy="280076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indent="201295"/>
            <a:r>
              <a:rPr lang="en-US" sz="4400" b="1">
                <a:effectLst/>
                <a:latin typeface="Arial" panose="020B0604020202020204" pitchFamily="34" charset="0"/>
                <a:ea typeface="Times New Roman" panose="02020603050405020304" pitchFamily="18" charset="0"/>
              </a:rPr>
              <a:t>The disciplined life is the divinely ordered life, in which godly wisdom is applied to every situation.</a:t>
            </a:r>
            <a:endParaRPr lang="en-PH" sz="4400" b="1">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704850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721217" y="991675"/>
            <a:ext cx="7353836" cy="34778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indent="201295" algn="ctr"/>
            <a:r>
              <a:rPr lang="en-US" sz="4400" b="1" dirty="0">
                <a:effectLst/>
                <a:latin typeface="Arial" panose="020B0604020202020204" pitchFamily="34" charset="0"/>
                <a:ea typeface="Times New Roman" panose="02020603050405020304" pitchFamily="18" charset="0"/>
                <a:cs typeface="Arial" panose="020B0604020202020204" pitchFamily="34" charset="0"/>
              </a:rPr>
              <a:t>These great spiritual trio of power, love, and discipline belong to every believer as they were given by the Spirit of God!</a:t>
            </a:r>
            <a:r>
              <a:rPr lang="en-US" sz="4000" b="1" dirty="0">
                <a:effectLst/>
                <a:latin typeface="Arial" panose="020B0604020202020204" pitchFamily="34" charset="0"/>
                <a:ea typeface="Times New Roman" panose="02020603050405020304" pitchFamily="18" charset="0"/>
                <a:cs typeface="Arial" panose="020B0604020202020204" pitchFamily="34" charset="0"/>
              </a:rPr>
              <a:t> </a:t>
            </a:r>
          </a:p>
        </p:txBody>
      </p:sp>
    </p:spTree>
    <p:extLst>
      <p:ext uri="{BB962C8B-B14F-4D97-AF65-F5344CB8AC3E}">
        <p14:creationId xmlns:p14="http://schemas.microsoft.com/office/powerpoint/2010/main" val="3877416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528034" y="746974"/>
            <a:ext cx="8113689" cy="461664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200" b="1" dirty="0">
                <a:latin typeface="Arial" panose="020B0604020202020204" pitchFamily="34" charset="0"/>
                <a:ea typeface="Times New Roman" panose="02020603050405020304" pitchFamily="18" charset="0"/>
              </a:rPr>
              <a:t>W</a:t>
            </a:r>
            <a:r>
              <a:rPr lang="en-US" sz="4200" b="1" dirty="0">
                <a:effectLst/>
                <a:latin typeface="Arial" panose="020B0604020202020204" pitchFamily="34" charset="0"/>
                <a:ea typeface="Times New Roman" panose="02020603050405020304" pitchFamily="18" charset="0"/>
              </a:rPr>
              <a:t>e were encouraged to pursue Christ-centered relationships; have a deeper love and concern for the well-being of others; we need to invest our lives for the sake of Christ in the midst of difficulties.</a:t>
            </a:r>
            <a:endParaRPr lang="en-PH" sz="4200" dirty="0"/>
          </a:p>
        </p:txBody>
      </p:sp>
    </p:spTree>
    <p:extLst>
      <p:ext uri="{BB962C8B-B14F-4D97-AF65-F5344CB8AC3E}">
        <p14:creationId xmlns:p14="http://schemas.microsoft.com/office/powerpoint/2010/main" val="3857824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566667" y="759856"/>
            <a:ext cx="7933387" cy="501675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indent="201295"/>
            <a:r>
              <a:rPr lang="en-US" sz="4000" b="1" dirty="0">
                <a:effectLst/>
                <a:latin typeface="Arial" panose="020B0604020202020204" pitchFamily="34" charset="0"/>
                <a:ea typeface="Times New Roman" panose="02020603050405020304" pitchFamily="18" charset="0"/>
              </a:rPr>
              <a:t>Believers have God-given:</a:t>
            </a:r>
          </a:p>
          <a:p>
            <a:pPr indent="201295"/>
            <a:r>
              <a:rPr lang="en-US" sz="4000" b="1" dirty="0">
                <a:latin typeface="Arial" panose="020B0604020202020204" pitchFamily="34" charset="0"/>
                <a:ea typeface="Times New Roman" panose="02020603050405020304" pitchFamily="18" charset="0"/>
              </a:rPr>
              <a:t>(1)</a:t>
            </a:r>
            <a:r>
              <a:rPr lang="en-US" sz="4000" b="1" dirty="0">
                <a:effectLst/>
                <a:latin typeface="Arial" panose="020B0604020202020204" pitchFamily="34" charset="0"/>
                <a:ea typeface="Times New Roman" panose="02020603050405020304" pitchFamily="18" charset="0"/>
              </a:rPr>
              <a:t> </a:t>
            </a:r>
            <a:r>
              <a:rPr lang="en-US" sz="4000" b="1" u="sng" dirty="0">
                <a:effectLst/>
                <a:latin typeface="Arial" panose="020B0604020202020204" pitchFamily="34" charset="0"/>
                <a:ea typeface="Times New Roman" panose="02020603050405020304" pitchFamily="18" charset="0"/>
              </a:rPr>
              <a:t>power</a:t>
            </a:r>
            <a:r>
              <a:rPr lang="en-US" sz="4000" b="1" dirty="0">
                <a:effectLst/>
                <a:latin typeface="Arial" panose="020B0604020202020204" pitchFamily="34" charset="0"/>
                <a:ea typeface="Times New Roman" panose="02020603050405020304" pitchFamily="18" charset="0"/>
              </a:rPr>
              <a:t>, to be effective in His service; </a:t>
            </a:r>
          </a:p>
          <a:p>
            <a:pPr indent="201295"/>
            <a:r>
              <a:rPr lang="en-US" sz="4000" b="1" dirty="0">
                <a:latin typeface="Arial" panose="020B0604020202020204" pitchFamily="34" charset="0"/>
                <a:ea typeface="Times New Roman" panose="02020603050405020304" pitchFamily="18" charset="0"/>
              </a:rPr>
              <a:t>(2) </a:t>
            </a:r>
            <a:r>
              <a:rPr lang="en-US" sz="4000" b="1" u="sng" dirty="0">
                <a:effectLst/>
                <a:latin typeface="Arial" panose="020B0604020202020204" pitchFamily="34" charset="0"/>
                <a:ea typeface="Times New Roman" panose="02020603050405020304" pitchFamily="18" charset="0"/>
              </a:rPr>
              <a:t>love</a:t>
            </a:r>
            <a:r>
              <a:rPr lang="en-US" sz="4000" b="1" dirty="0">
                <a:effectLst/>
                <a:latin typeface="Arial" panose="020B0604020202020204" pitchFamily="34" charset="0"/>
                <a:ea typeface="Times New Roman" panose="02020603050405020304" pitchFamily="18" charset="0"/>
              </a:rPr>
              <a:t>, to have the right attitude toward Him and others;</a:t>
            </a:r>
          </a:p>
          <a:p>
            <a:pPr indent="201295"/>
            <a:r>
              <a:rPr lang="en-US" sz="4000" b="1" dirty="0">
                <a:latin typeface="Arial" panose="020B0604020202020204" pitchFamily="34" charset="0"/>
                <a:ea typeface="Times New Roman" panose="02020603050405020304" pitchFamily="18" charset="0"/>
              </a:rPr>
              <a:t>(3) </a:t>
            </a:r>
            <a:r>
              <a:rPr lang="en-US" sz="4000" b="1" u="sng" dirty="0">
                <a:effectLst/>
                <a:latin typeface="Arial" panose="020B0604020202020204" pitchFamily="34" charset="0"/>
                <a:ea typeface="Times New Roman" panose="02020603050405020304" pitchFamily="18" charset="0"/>
              </a:rPr>
              <a:t>discipline</a:t>
            </a:r>
            <a:r>
              <a:rPr lang="en-US" sz="4000" b="1" dirty="0">
                <a:effectLst/>
                <a:latin typeface="Arial" panose="020B0604020202020204" pitchFamily="34" charset="0"/>
                <a:ea typeface="Times New Roman" panose="02020603050405020304" pitchFamily="18" charset="0"/>
              </a:rPr>
              <a:t>, to focus and apply every part of their lives according to His will.</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87103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7" y="1815922"/>
            <a:ext cx="7160653"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b="1" u="none" strike="noStrike" dirty="0">
                <a:solidFill>
                  <a:schemeClr val="bg1"/>
                </a:solidFill>
                <a:effectLst/>
                <a:latin typeface="Arial" panose="020B0604020202020204" pitchFamily="34" charset="0"/>
                <a:ea typeface="Times New Roman" panose="02020603050405020304" pitchFamily="18" charset="0"/>
              </a:rPr>
              <a:t>Ephesians 3:14–21</a:t>
            </a:r>
            <a:endParaRPr lang="en-PH" sz="3600" b="1" dirty="0">
              <a:solidFill>
                <a:schemeClr val="bg1"/>
              </a:solidFill>
            </a:endParaRPr>
          </a:p>
        </p:txBody>
      </p:sp>
    </p:spTree>
    <p:extLst>
      <p:ext uri="{BB962C8B-B14F-4D97-AF65-F5344CB8AC3E}">
        <p14:creationId xmlns:p14="http://schemas.microsoft.com/office/powerpoint/2010/main" val="2839004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940158" y="1481070"/>
            <a:ext cx="7122018"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dirty="0">
                <a:effectLst/>
                <a:latin typeface="Arial" panose="020B0604020202020204" pitchFamily="34" charset="0"/>
                <a:ea typeface="Times New Roman" panose="02020603050405020304" pitchFamily="18" charset="0"/>
              </a:rPr>
              <a:t>II. </a:t>
            </a:r>
            <a:r>
              <a:rPr lang="en-US" sz="4000" dirty="0">
                <a:latin typeface="Arial" panose="020B0604020202020204" pitchFamily="34" charset="0"/>
                <a:ea typeface="Times New Roman" panose="02020603050405020304" pitchFamily="18" charset="0"/>
              </a:rPr>
              <a:t>THE </a:t>
            </a:r>
            <a:r>
              <a:rPr lang="en-US" sz="4000" dirty="0">
                <a:effectLst/>
                <a:latin typeface="Arial" panose="020B0604020202020204" pitchFamily="34" charset="0"/>
                <a:ea typeface="Times New Roman" panose="02020603050405020304" pitchFamily="18" charset="0"/>
              </a:rPr>
              <a:t>PERSEVERANCE IN THE TRUTH OF THE GOSPEL</a:t>
            </a:r>
          </a:p>
          <a:p>
            <a:pPr algn="ctr"/>
            <a:r>
              <a:rPr lang="en-US" sz="4000" b="1" dirty="0">
                <a:effectLst/>
                <a:latin typeface="Arial" panose="020B0604020202020204" pitchFamily="34" charset="0"/>
                <a:ea typeface="Times New Roman" panose="02020603050405020304" pitchFamily="18" charset="0"/>
              </a:rPr>
              <a:t>2 Timothy 1:6–18</a:t>
            </a:r>
          </a:p>
        </p:txBody>
      </p:sp>
    </p:spTree>
    <p:extLst>
      <p:ext uri="{BB962C8B-B14F-4D97-AF65-F5344CB8AC3E}">
        <p14:creationId xmlns:p14="http://schemas.microsoft.com/office/powerpoint/2010/main" val="1665406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592428" y="1004554"/>
            <a:ext cx="7701564"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28600" algn="ctr"/>
            <a:r>
              <a:rPr lang="en-US" sz="4200" b="1" dirty="0">
                <a:effectLst/>
                <a:latin typeface="Arial" panose="020B0604020202020204" pitchFamily="34" charset="0"/>
                <a:ea typeface="Times New Roman" panose="02020603050405020304" pitchFamily="18" charset="0"/>
              </a:rPr>
              <a:t>If we are to disciple </a:t>
            </a:r>
            <a:r>
              <a:rPr lang="en-US" sz="4200" b="1" dirty="0">
                <a:latin typeface="Arial" panose="020B0604020202020204" pitchFamily="34" charset="0"/>
                <a:ea typeface="Times New Roman" panose="02020603050405020304" pitchFamily="18" charset="0"/>
              </a:rPr>
              <a:t>and encourage others, w</a:t>
            </a:r>
            <a:r>
              <a:rPr lang="en-US" sz="4200" b="1" dirty="0">
                <a:effectLst/>
                <a:latin typeface="Arial" panose="020B0604020202020204" pitchFamily="34" charset="0"/>
                <a:ea typeface="Times New Roman" panose="02020603050405020304" pitchFamily="18" charset="0"/>
              </a:rPr>
              <a:t>hat attitudes are we believing God to build and strengthen in our hearts as well as of those who we disciple?</a:t>
            </a:r>
            <a:endParaRPr lang="en-PH" sz="42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61826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476516" y="953039"/>
            <a:ext cx="7881872" cy="31700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WE NEED </a:t>
            </a:r>
            <a:r>
              <a:rPr lang="en-US" sz="4000" b="1" dirty="0">
                <a:latin typeface="Arial" panose="020B0604020202020204" pitchFamily="34" charset="0"/>
                <a:ea typeface="Times New Roman" panose="02020603050405020304" pitchFamily="18" charset="0"/>
              </a:rPr>
              <a:t>PERSEVERANCE AND </a:t>
            </a:r>
            <a:r>
              <a:rPr lang="en-US" sz="4000" b="1" dirty="0">
                <a:effectLst/>
                <a:latin typeface="Arial" panose="020B0604020202020204" pitchFamily="34" charset="0"/>
                <a:ea typeface="Times New Roman" panose="02020603050405020304" pitchFamily="18" charset="0"/>
              </a:rPr>
              <a:t>COURAGE</a:t>
            </a:r>
            <a:r>
              <a:rPr lang="en-US" sz="4000" b="1" dirty="0">
                <a:latin typeface="Arial" panose="020B0604020202020204" pitchFamily="34" charset="0"/>
                <a:ea typeface="Times New Roman" panose="02020603050405020304" pitchFamily="18" charset="0"/>
              </a:rPr>
              <a:t> </a:t>
            </a:r>
            <a:r>
              <a:rPr lang="en-US" sz="4000" b="1" dirty="0">
                <a:effectLst/>
                <a:latin typeface="Arial" panose="020B0604020202020204" pitchFamily="34" charset="0"/>
                <a:ea typeface="Times New Roman" panose="02020603050405020304" pitchFamily="18" charset="0"/>
              </a:rPr>
              <a:t>- A WHOLEHEARTED </a:t>
            </a:r>
            <a:r>
              <a:rPr lang="en-US" sz="4000" b="1" dirty="0">
                <a:latin typeface="Arial" panose="020B0604020202020204" pitchFamily="34" charset="0"/>
                <a:ea typeface="Times New Roman" panose="02020603050405020304" pitchFamily="18" charset="0"/>
              </a:rPr>
              <a:t>LIFELONG </a:t>
            </a:r>
            <a:r>
              <a:rPr lang="en-US" sz="4000" b="1" dirty="0">
                <a:effectLst/>
                <a:latin typeface="Arial" panose="020B0604020202020204" pitchFamily="34" charset="0"/>
                <a:ea typeface="Times New Roman" panose="02020603050405020304" pitchFamily="18" charset="0"/>
              </a:rPr>
              <a:t>COMMITMENT OF OBEDIENCE  TO CHRIST…</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98347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708337" y="1081829"/>
            <a:ext cx="7452361" cy="25545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000" b="1" dirty="0">
                <a:effectLst/>
                <a:latin typeface="Arial" panose="020B0604020202020204" pitchFamily="34" charset="0"/>
                <a:ea typeface="Times New Roman" panose="02020603050405020304" pitchFamily="18" charset="0"/>
              </a:rPr>
              <a:t>…REFLECTED IN OUR FAITHFUL WITNESS IN THE FACE OF OPPOSITION AND PERSECUTION.</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297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1524000" y="0"/>
            <a:ext cx="7452360" cy="6858000"/>
          </a:xfrm>
        </p:spPr>
      </p:pic>
      <p:sp>
        <p:nvSpPr>
          <p:cNvPr id="3" name="TextBox 2">
            <a:extLst>
              <a:ext uri="{FF2B5EF4-FFF2-40B4-BE49-F238E27FC236}">
                <a16:creationId xmlns:a16="http://schemas.microsoft.com/office/drawing/2014/main" id="{E2583B3E-7A56-4BB5-839D-5435ED81A55E}"/>
              </a:ext>
            </a:extLst>
          </p:cNvPr>
          <p:cNvSpPr txBox="1"/>
          <p:nvPr/>
        </p:nvSpPr>
        <p:spPr>
          <a:xfrm>
            <a:off x="862885" y="811369"/>
            <a:ext cx="7237925" cy="48320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4400" b="1" dirty="0">
                <a:effectLst/>
                <a:latin typeface="Arial" panose="020B0604020202020204" pitchFamily="34" charset="0"/>
                <a:ea typeface="Times New Roman" panose="02020603050405020304" pitchFamily="18" charset="0"/>
                <a:cs typeface="Arial" panose="020B0604020202020204" pitchFamily="34" charset="0"/>
              </a:rPr>
              <a:t>2 Timothy 1:6-18</a:t>
            </a:r>
            <a:endParaRPr lang="en-PH" sz="4400" dirty="0">
              <a:effectLst/>
              <a:latin typeface="Arial" panose="020B0604020202020204" pitchFamily="34" charset="0"/>
              <a:ea typeface="Times New Roman" panose="02020603050405020304" pitchFamily="18" charset="0"/>
              <a:cs typeface="Arial" panose="020B0604020202020204" pitchFamily="34" charset="0"/>
            </a:endParaRPr>
          </a:p>
          <a:p>
            <a:pPr indent="201295" algn="ctr"/>
            <a:endParaRPr lang="en-US" sz="4400" b="1" dirty="0">
              <a:latin typeface="Arial" panose="020B0604020202020204" pitchFamily="34" charset="0"/>
              <a:ea typeface="Times New Roman" panose="02020603050405020304" pitchFamily="18" charset="0"/>
              <a:cs typeface="Arial" panose="020B0604020202020204" pitchFamily="34" charset="0"/>
            </a:endParaRPr>
          </a:p>
          <a:p>
            <a:pPr indent="201295" algn="ctr"/>
            <a:r>
              <a:rPr lang="en-US" sz="4400" b="1" dirty="0">
                <a:latin typeface="Arial" panose="020B0604020202020204" pitchFamily="34" charset="0"/>
                <a:ea typeface="Times New Roman" panose="02020603050405020304" pitchFamily="18" charset="0"/>
                <a:cs typeface="Arial" panose="020B0604020202020204" pitchFamily="34" charset="0"/>
              </a:rPr>
              <a:t>W</a:t>
            </a:r>
            <a:r>
              <a:rPr lang="en-US" sz="4400" b="1" dirty="0">
                <a:effectLst/>
                <a:latin typeface="Arial" panose="020B0604020202020204" pitchFamily="34" charset="0"/>
                <a:ea typeface="Times New Roman" panose="02020603050405020304" pitchFamily="18" charset="0"/>
                <a:cs typeface="Arial" panose="020B0604020202020204" pitchFamily="34" charset="0"/>
              </a:rPr>
              <a:t>e’ve been called to proclaim Christ </a:t>
            </a:r>
            <a:r>
              <a:rPr lang="en-US" sz="4400" b="1" dirty="0">
                <a:latin typeface="Arial" panose="020B0604020202020204" pitchFamily="34" charset="0"/>
                <a:ea typeface="Times New Roman" panose="02020603050405020304" pitchFamily="18" charset="0"/>
                <a:cs typeface="Arial" panose="020B0604020202020204" pitchFamily="34" charset="0"/>
              </a:rPr>
              <a:t>unashamedly, faithfully</a:t>
            </a:r>
            <a:r>
              <a:rPr lang="en-US" sz="4400" b="1" dirty="0">
                <a:effectLst/>
                <a:latin typeface="Arial" panose="020B0604020202020204" pitchFamily="34" charset="0"/>
                <a:ea typeface="Times New Roman" panose="02020603050405020304" pitchFamily="18" charset="0"/>
                <a:cs typeface="Arial" panose="020B0604020202020204" pitchFamily="34" charset="0"/>
              </a:rPr>
              <a:t>, courageously, regardless of dangers or difficulties!</a:t>
            </a:r>
            <a:endParaRPr lang="en-PH" sz="4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821629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3DFloatVTI">
  <a:themeElements>
    <a:clrScheme name="Float">
      <a:dk1>
        <a:sysClr val="windowText" lastClr="000000"/>
      </a:dk1>
      <a:lt1>
        <a:sysClr val="window" lastClr="FFFFFF"/>
      </a:lt1>
      <a:dk2>
        <a:srgbClr val="1B192E"/>
      </a:dk2>
      <a:lt2>
        <a:srgbClr val="EAE5EB"/>
      </a:lt2>
      <a:accent1>
        <a:srgbClr val="13BE89"/>
      </a:accent1>
      <a:accent2>
        <a:srgbClr val="12B1BF"/>
      </a:accent2>
      <a:accent3>
        <a:srgbClr val="D40AA8"/>
      </a:accent3>
      <a:accent4>
        <a:srgbClr val="B86E62"/>
      </a:accent4>
      <a:accent5>
        <a:srgbClr val="A3A3C1"/>
      </a:accent5>
      <a:accent6>
        <a:srgbClr val="37335B"/>
      </a:accent6>
      <a:hlink>
        <a:srgbClr val="0066FF"/>
      </a:hlink>
      <a:folHlink>
        <a:srgbClr val="666699"/>
      </a:folHlink>
    </a:clrScheme>
    <a:fontScheme name="Float">
      <a:majorFont>
        <a:latin typeface="Walbaum Display"/>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3DFloatVTI" id="{F59BA300-ED19-4B39-9AE3-7882B1DE8B78}" vid="{0FEC63E3-719F-4F50-9F1E-5B8BAF3910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811A92-D464-4AC4-A396-BA73B10CEEAC}">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904751AB-E840-446F-8D49-E697067EC887}">
  <ds:schemaRefs>
    <ds:schemaRef ds:uri="http://schemas.microsoft.com/sharepoint/v3/contenttype/forms"/>
  </ds:schemaRefs>
</ds:datastoreItem>
</file>

<file path=customXml/itemProps3.xml><?xml version="1.0" encoding="utf-8"?>
<ds:datastoreItem xmlns:ds="http://schemas.openxmlformats.org/officeDocument/2006/customXml" ds:itemID="{DE4876F9-7AE1-498D-B8FE-1E3AD703D2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{DFEA4075-1195-46EB-80E1-F6F524FCE9EF}tf33713516_win32</Template>
  <TotalTime>376</TotalTime>
  <Words>1126</Words>
  <Application>Microsoft Office PowerPoint</Application>
  <PresentationFormat>On-screen Show (4:3)</PresentationFormat>
  <Paragraphs>124</Paragraphs>
  <Slides>41</Slides>
  <Notes>41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Calibri</vt:lpstr>
      <vt:lpstr>Gill Sans MT</vt:lpstr>
      <vt:lpstr>Times New Roman</vt:lpstr>
      <vt:lpstr>Walbaum Display</vt:lpstr>
      <vt:lpstr>3DFloatVTI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Florencio Ragos</dc:creator>
  <cp:lastModifiedBy>Marc Grande</cp:lastModifiedBy>
  <cp:revision>16</cp:revision>
  <dcterms:created xsi:type="dcterms:W3CDTF">2022-03-12T11:54:00Z</dcterms:created>
  <dcterms:modified xsi:type="dcterms:W3CDTF">2022-03-13T01:46:22Z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