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sldIdLst>
    <p:sldId id="257" r:id="rId2"/>
    <p:sldId id="258" r:id="rId3"/>
    <p:sldId id="260" r:id="rId4"/>
    <p:sldId id="264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88" r:id="rId14"/>
    <p:sldId id="287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96" r:id="rId23"/>
    <p:sldId id="297" r:id="rId24"/>
    <p:sldId id="29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9" autoAdjust="0"/>
    <p:restoredTop sz="94660"/>
  </p:normalViewPr>
  <p:slideViewPr>
    <p:cSldViewPr snapToGrid="0">
      <p:cViewPr varScale="1">
        <p:scale>
          <a:sx n="78" d="100"/>
          <a:sy n="78" d="100"/>
        </p:scale>
        <p:origin x="139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C81A0-FB7A-4357-8B37-1EC930D1E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1500" y="1524000"/>
            <a:ext cx="8001000" cy="19859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3C075C-7238-4F43-87E7-63A35BE690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1500" y="3810000"/>
            <a:ext cx="8000999" cy="19859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67EEB-ABA8-4DA9-803B-0C6CD8A12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b" anchorCtr="0"/>
          <a:lstStyle/>
          <a:p>
            <a:fld id="{F4D57BDD-E64A-4D27-8978-82FFCA18A12C}" type="datetimeFigureOut">
              <a:rPr lang="en-US" smtClean="0"/>
              <a:t>7/31/2022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FD314-1E75-41B9-A585-4F4A32A3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CC8E8-C649-4A81-BF53-F078B2A9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6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CE73F-2F7C-4941-9B13-ACB43A498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1"/>
            <a:ext cx="6858000" cy="15239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BC107E-F2BE-4057-B06B-1E50FD12B5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1500" y="3048000"/>
            <a:ext cx="8001000" cy="3048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B9D7D8-1932-4215-A6E0-C16DA0DDB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7/31/2022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78B662-65E3-47B2-AD95-B041B57F3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3DBC5-88B5-4F2A-A0E3-752CB4217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797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6599DF-5B13-4800-ADD7-3A2A2F1C48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1524000"/>
            <a:ext cx="2028825" cy="45720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191E12-22D9-4DA9-A336-EA6A8B9B55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71500" y="1524000"/>
            <a:ext cx="5715000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22A1D5-B7EF-43A4-81EF-B5A7EA356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7/31/2022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09DFB-4410-42BF-B886-C984E3A5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6487E8-E9A0-429E-88E5-34B1BE86B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541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6A6A6-C260-4F8B-99DF-249C907BE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6F8CB-5C97-4437-A672-4E43D0E5AE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0C990-05C1-4ECD-A899-722057AEA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7/31/2022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9811C-37A0-4DD1-8607-EFD4226E5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AB506-9570-4D3E-804F-A184A73DB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613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569B8-DEA4-4F12-9078-ECD731F2A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30351"/>
            <a:ext cx="8001000" cy="22796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D1F3B-E79C-4822-999D-205B0E76C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4589464"/>
            <a:ext cx="8001000" cy="118318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45166-621E-4C71-A40F-64E514536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7/31/2022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8A175-E39F-477F-997B-99FF8677A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69115F-5456-4FA3-8484-B1806E7C4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180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88BC5C-CCF0-4BA5-B102-213AC6FD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1"/>
            <a:ext cx="6858000" cy="126364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37E63-3B4F-4C2F-A87C-9533227EB6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500" y="3048000"/>
            <a:ext cx="3429000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8ACE3E-2FED-4289-B138-3EC2826909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43500" y="3048000"/>
            <a:ext cx="3429000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55DB51-20DA-4BEF-90BA-DDD37DC08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7/31/2022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D22E1-F0DB-4CB7-B2E3-D578EEAA6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29146B-54D6-4291-8EA2-643002482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104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B4AE7-507A-4E14-96E2-5412FF8EA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7048"/>
            <a:ext cx="8001000" cy="7589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DEEE83-2945-4C22-9597-57F1F1262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2286000"/>
            <a:ext cx="3429001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C2494D-AD1D-4CB7-A17C-B69079113D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1501" y="3059114"/>
            <a:ext cx="3429000" cy="3036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3E4950-830D-4EE3-9F51-DD730255E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43499" y="2286001"/>
            <a:ext cx="3429001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F244AA-BDAA-4FDD-B742-449DF90573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43500" y="3059114"/>
            <a:ext cx="3428999" cy="3036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B78494-ECE0-41D2-97E2-CFAC0434A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7/31/2022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5E4C20-6CC5-4259-B554-B19F1A7AA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09AB13-CCCC-4074-9B66-CE0B37902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087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FB5FF-4FD1-4CE4-BBC5-E6402FE06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0"/>
            <a:ext cx="6858000" cy="381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E71AAD-C5B9-485B-84DD-60DAFD5F1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7/31/2022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7CACFF-0406-4EE2-9E8F-F594B952C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52A47E-1990-4B6B-BCCB-75B6F213A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821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C8FE4C-64F1-4C88-9D30-17F8131ED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7/31/2022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5D8FB3-6FA4-40A7-BDBF-76CD0F22F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649F41-A021-4490-BB80-C89DF0293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99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CEF60-874B-45DE-BF65-CF0D08577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0"/>
            <a:ext cx="2865835" cy="15240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757B0-722D-425F-8BD4-9CD9093BC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0500" y="1524000"/>
            <a:ext cx="4572000" cy="381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DB0F60-AADF-41C3-8BFC-B405E0A3F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500" y="3048000"/>
            <a:ext cx="2865835" cy="3048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AB1E11-97B6-42FD-9F45-6EDC3B83F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7/31/2022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4D7DA9-F910-4337-99A2-91F4EA361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93A2F2-339E-4406-9A90-534A38C5A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24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71599-6E07-4A55-9B93-4CA5EFE3F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1" y="1524000"/>
            <a:ext cx="2857500" cy="15240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2C2D26-DACA-4941-955E-18F7E23675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000500" y="1524000"/>
            <a:ext cx="4571999" cy="381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EDB26D-C5B0-41D6-A75F-F89A87BE2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1501" y="3048000"/>
            <a:ext cx="2857500" cy="3048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9304B6-48DF-41FA-A089-8C83BBA63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7/31/2022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DFB82F-A17A-4BC7-A522-CD934BC3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CC530C-8824-4BE3-884E-2AFF30B57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469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1B49B9-8C94-4604-AEEE-CB5051962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1524001"/>
            <a:ext cx="6858000" cy="126364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C3204E-CAF5-48A1-928F-757507EC4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500" y="3048000"/>
            <a:ext cx="8001000" cy="3048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540D12-4B42-4790-8677-C9250F3CDD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71500" y="401595"/>
            <a:ext cx="228600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F4D57BDD-E64A-4D27-8978-82FFCA18A12C}" type="datetimeFigureOut">
              <a:rPr lang="en-US" smtClean="0"/>
              <a:pPr/>
              <a:t>7/31/2022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B17CD-6C27-4CD1-B20D-EA4B8E54F4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43500" y="6096001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A934F-C817-4C99-A2CF-C763A3F206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58000" y="401594"/>
            <a:ext cx="1714500" cy="7620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fld id="{D643A852-0206-46AC-B0EB-6456129331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5394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5" r:id="rId6"/>
    <p:sldLayoutId id="2147483680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075039" y="1470454"/>
            <a:ext cx="7105134" cy="39703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57200" indent="-457200" algn="ctr"/>
            <a:r>
              <a:rPr lang="en-PH" sz="3600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Timothy Series</a:t>
            </a:r>
          </a:p>
          <a:p>
            <a:pPr marL="457200" indent="-457200" algn="ctr"/>
            <a:r>
              <a:rPr lang="en-PH" sz="3600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“Passing On the Legacy of Enduring Faith”</a:t>
            </a:r>
          </a:p>
          <a:p>
            <a:pPr marL="457200" indent="-457200" algn="ctr"/>
            <a:endParaRPr lang="en-PH" sz="3600" b="1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indent="-457200" algn="ctr"/>
            <a:r>
              <a:rPr lang="en-PH" sz="3600" b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PERILS AND PERSPECTIVES </a:t>
            </a:r>
            <a:r>
              <a:rPr lang="en-PH" sz="3600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 </a:t>
            </a:r>
            <a:r>
              <a:rPr lang="en-PH" sz="3600" b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OUR TIMES (2 Timothy 3:1–17)</a:t>
            </a:r>
            <a:endParaRPr lang="en-PH" sz="3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850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976185" y="790832"/>
            <a:ext cx="7203988" cy="470898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2 Timothy 3:10, 14  - </a:t>
            </a:r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COMMAND: </a:t>
            </a:r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“you…continue” -</a:t>
            </a: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  means </a:t>
            </a:r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“to abide or remain” “a constant and continual way of life” “stay loyal by the side of truth”</a:t>
            </a:r>
          </a:p>
          <a:p>
            <a:endParaRPr lang="en-PH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1 Timothy 4:16</a:t>
            </a:r>
          </a:p>
        </p:txBody>
      </p:sp>
    </p:spTree>
    <p:extLst>
      <p:ext uri="{BB962C8B-B14F-4D97-AF65-F5344CB8AC3E}">
        <p14:creationId xmlns:p14="http://schemas.microsoft.com/office/powerpoint/2010/main" val="4080495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520262" y="840260"/>
            <a:ext cx="7677807" cy="5016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1 John 2:24; John 8:31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We are called to continue in the accepted teaching/sound doctrine; in an abiding relationship with Christ; in obedience and faithfulness of life and service!</a:t>
            </a:r>
          </a:p>
        </p:txBody>
      </p:sp>
    </p:spTree>
    <p:extLst>
      <p:ext uri="{BB962C8B-B14F-4D97-AF65-F5344CB8AC3E}">
        <p14:creationId xmlns:p14="http://schemas.microsoft.com/office/powerpoint/2010/main" val="1653337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988541" y="815546"/>
            <a:ext cx="7191631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LEARNING THE TRUTH: (“continue” in </a:t>
            </a:r>
            <a:r>
              <a:rPr lang="en-PH" sz="4000" b="1" u="sng" dirty="0">
                <a:latin typeface="Arial" panose="020B0604020202020204" pitchFamily="34" charset="0"/>
                <a:cs typeface="Arial" panose="020B0604020202020204" pitchFamily="34" charset="0"/>
              </a:rPr>
              <a:t>what?</a:t>
            </a: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):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lphaLcPeriod"/>
            </a:pP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  CONTENT – “</a:t>
            </a:r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things you have learned”</a:t>
            </a:r>
          </a:p>
          <a:p>
            <a:pPr marL="342900" indent="-342900">
              <a:buAutoNum type="alphaLcPeriod"/>
            </a:pP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  CONVICTION – </a:t>
            </a:r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“and become convinced of”</a:t>
            </a:r>
          </a:p>
        </p:txBody>
      </p:sp>
    </p:spTree>
    <p:extLst>
      <p:ext uri="{BB962C8B-B14F-4D97-AF65-F5344CB8AC3E}">
        <p14:creationId xmlns:p14="http://schemas.microsoft.com/office/powerpoint/2010/main" val="3222216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930167" y="1308537"/>
            <a:ext cx="7250006" cy="31700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When we learn the truth, we hold it dearly into our hearts; but when we are convinced, with solid conviction the truth takes hold of us!</a:t>
            </a:r>
          </a:p>
        </p:txBody>
      </p:sp>
    </p:spTree>
    <p:extLst>
      <p:ext uri="{BB962C8B-B14F-4D97-AF65-F5344CB8AC3E}">
        <p14:creationId xmlns:p14="http://schemas.microsoft.com/office/powerpoint/2010/main" val="16286408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642551" y="914400"/>
            <a:ext cx="7760469" cy="48320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Learning the truth must permeate our lives,  leading us to full conviction, to living in truthfulness and faithfulness!</a:t>
            </a:r>
          </a:p>
          <a:p>
            <a:endParaRPr lang="en-PH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Acts 17:11</a:t>
            </a:r>
          </a:p>
        </p:txBody>
      </p:sp>
    </p:spTree>
    <p:extLst>
      <p:ext uri="{BB962C8B-B14F-4D97-AF65-F5344CB8AC3E}">
        <p14:creationId xmlns:p14="http://schemas.microsoft.com/office/powerpoint/2010/main" val="263812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651497" y="882870"/>
            <a:ext cx="7491603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742950" indent="-742950">
              <a:buAutoNum type="alphaLcPeriod" startAt="3"/>
            </a:pP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Character  </a:t>
            </a:r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- “knowing from whom”</a:t>
            </a:r>
          </a:p>
          <a:p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Do we present through our lives some undeniable evidences of the life-changing power of God's word?</a:t>
            </a:r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546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213945" y="1229710"/>
            <a:ext cx="6966227" cy="28007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d.  Consecration – </a:t>
            </a:r>
            <a:r>
              <a:rPr lang="en-PH" sz="4400" b="1" i="1" dirty="0">
                <a:latin typeface="Arial" panose="020B0604020202020204" pitchFamily="34" charset="0"/>
                <a:cs typeface="Arial" panose="020B0604020202020204" pitchFamily="34" charset="0"/>
              </a:rPr>
              <a:t>“from childhood you have known the sacred writings” (v.15a)</a:t>
            </a:r>
          </a:p>
        </p:txBody>
      </p:sp>
    </p:spTree>
    <p:extLst>
      <p:ext uri="{BB962C8B-B14F-4D97-AF65-F5344CB8AC3E}">
        <p14:creationId xmlns:p14="http://schemas.microsoft.com/office/powerpoint/2010/main" val="863299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803189" y="914400"/>
            <a:ext cx="7376984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LIFE-TRANSFORMING POWER OF THE TRUTH: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1.  SALVATION – “</a:t>
            </a:r>
            <a:r>
              <a:rPr lang="en-PH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Holy Scriptures which are able to give wisdom for salvation through faith in Christ Jesus</a:t>
            </a: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0651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766119" y="926757"/>
            <a:ext cx="7846540" cy="5016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The word for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“give you wisdom”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essentially means to </a:t>
            </a:r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have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the ability to 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"live skillfully." </a:t>
            </a:r>
          </a:p>
          <a:p>
            <a:endParaRPr lang="en-PH" sz="40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</a:rPr>
              <a:t>Proverbs 1:5-7</a:t>
            </a:r>
          </a:p>
          <a:p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</a:rPr>
              <a:t>Matthew 7:24-27</a:t>
            </a:r>
          </a:p>
          <a:p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</a:rPr>
              <a:t>James 1:18</a:t>
            </a:r>
            <a:endParaRPr lang="en-PH" sz="4000" b="1" dirty="0"/>
          </a:p>
        </p:txBody>
      </p:sp>
    </p:spTree>
    <p:extLst>
      <p:ext uri="{BB962C8B-B14F-4D97-AF65-F5344CB8AC3E}">
        <p14:creationId xmlns:p14="http://schemas.microsoft.com/office/powerpoint/2010/main" val="2357389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506627" y="612844"/>
            <a:ext cx="8130745" cy="62478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Salvation: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a.  God’s Plan - from the OT prophecies fulfilled in Christ!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John 5:39</a:t>
            </a: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Galatians 4:4-5</a:t>
            </a: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Titus 2:11</a:t>
            </a:r>
          </a:p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1 Peter 1:20-21</a:t>
            </a:r>
          </a:p>
          <a:p>
            <a:endParaRPr lang="en-PH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251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087395" y="1161535"/>
            <a:ext cx="7105135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lphaUcPeriod"/>
            </a:pPr>
            <a:r>
              <a:rPr lang="en-PH" sz="40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CONFRONTING EVIL PRACTICES (3:1-9)</a:t>
            </a:r>
          </a:p>
          <a:p>
            <a:pPr marL="342900" indent="-342900">
              <a:buFont typeface="+mj-lt"/>
              <a:buAutoNum type="alphaUcPeriod"/>
            </a:pPr>
            <a:r>
              <a:rPr 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COMMITTED TO SELFLESS SERVICE – (3:10-13)</a:t>
            </a:r>
            <a:endParaRPr lang="en-PH" sz="4000" dirty="0">
              <a:solidFill>
                <a:srgbClr val="292F33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+mj-lt"/>
              <a:buAutoNum type="alphaUcPeriod"/>
            </a:pPr>
            <a:endParaRPr lang="en-PH" sz="40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8928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716693" y="790832"/>
            <a:ext cx="7463480" cy="415498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b.  God’s Path – “</a:t>
            </a:r>
            <a:r>
              <a:rPr lang="en-PH" sz="4400" b="1" i="1" dirty="0">
                <a:latin typeface="Arial" panose="020B0604020202020204" pitchFamily="34" charset="0"/>
                <a:cs typeface="Arial" panose="020B0604020202020204" pitchFamily="34" charset="0"/>
              </a:rPr>
              <a:t>through faith in Christ</a:t>
            </a:r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endParaRPr lang="en-PH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Romans 1:16-17; 5:1</a:t>
            </a:r>
          </a:p>
          <a:p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Ephesians 2:8-9</a:t>
            </a:r>
          </a:p>
          <a:p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2 Timothy 1:9; 2:8-13</a:t>
            </a:r>
          </a:p>
        </p:txBody>
      </p:sp>
    </p:spTree>
    <p:extLst>
      <p:ext uri="{BB962C8B-B14F-4D97-AF65-F5344CB8AC3E}">
        <p14:creationId xmlns:p14="http://schemas.microsoft.com/office/powerpoint/2010/main" val="565495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902043" y="667266"/>
            <a:ext cx="7278129" cy="50783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BY FAITH IN CHRIST IN HIS DEATH AND RESURRECTION, WE HAVE A NEW LIFE; AND THIS LIFE OF FAITH CONTINUES THROUGHOUT</a:t>
            </a:r>
            <a:r>
              <a:rPr lang="en-PH" sz="36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OUR CHRISTIAN LIFE.</a:t>
            </a:r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endParaRPr lang="en-PH" sz="3600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Colossians 1:6-7</a:t>
            </a:r>
          </a:p>
          <a:p>
            <a:r>
              <a:rPr lang="en-PH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Galatians 2:20 </a:t>
            </a:r>
            <a:endParaRPr lang="en-PH" sz="36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17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679618" y="691978"/>
            <a:ext cx="7760044" cy="56323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ARE WE CONTINUING IN OUR COMMITMENT TO LIVE BY FAITH IN CHRIST? </a:t>
            </a:r>
          </a:p>
          <a:p>
            <a:endParaRPr lang="en-PH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IS OUR FAITH BEING NOURISHED BY THE WORD? Romans 10:17</a:t>
            </a:r>
          </a:p>
          <a:p>
            <a:endParaRPr lang="en-PH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HOW HAS OUR LIFE BEEN CHANGED BY THE POWER OF GOD THROUGH THE WORD?</a:t>
            </a:r>
          </a:p>
        </p:txBody>
      </p:sp>
    </p:spTree>
    <p:extLst>
      <p:ext uri="{BB962C8B-B14F-4D97-AF65-F5344CB8AC3E}">
        <p14:creationId xmlns:p14="http://schemas.microsoft.com/office/powerpoint/2010/main" val="389396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568411" y="852614"/>
            <a:ext cx="7463481" cy="5016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THE HOLY SCRIPTURE IS GOD’S GIFT TO US TO KNOW HIS SON!  MAY WE NEVER MISS OUT ON THIS GLORIOUS PRIVILEGE OF CONTINUALLY LEARNING FROM HIM; ABIDING IN HIM AND OBEYING HIM!</a:t>
            </a:r>
            <a:endParaRPr lang="en-PH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535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136823" y="1927657"/>
            <a:ext cx="7043350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 Peter 1:23-25</a:t>
            </a:r>
            <a:endParaRPr lang="en-PH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329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741405" y="827901"/>
            <a:ext cx="7438767" cy="48320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400" b="1" dirty="0">
                <a:latin typeface="Arial" panose="020B0604020202020204" pitchFamily="34" charset="0"/>
                <a:cs typeface="Arial" panose="020B0604020202020204" pitchFamily="34" charset="0"/>
              </a:rPr>
              <a:t>WHAT SUSTAINS US IN THESE TERRIBLE TIMES ARE NOT JUST A GOOD PROFESSION OF FAITH BUT A POSSESSION OF A GODLY LIFE AND CHARACTER!</a:t>
            </a:r>
          </a:p>
        </p:txBody>
      </p:sp>
    </p:spTree>
    <p:extLst>
      <p:ext uri="{BB962C8B-B14F-4D97-AF65-F5344CB8AC3E}">
        <p14:creationId xmlns:p14="http://schemas.microsoft.com/office/powerpoint/2010/main" val="1698512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945292" y="335845"/>
            <a:ext cx="7253416" cy="61863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3600" b="1" dirty="0">
                <a:latin typeface="Arial" panose="020B0604020202020204" pitchFamily="34" charset="0"/>
                <a:cs typeface="Arial" panose="020B0604020202020204" pitchFamily="34" charset="0"/>
              </a:rPr>
              <a:t>COMMITMENT TO FAITHFUL AND SELFLESS SERVICE:</a:t>
            </a:r>
          </a:p>
          <a:p>
            <a:endParaRPr lang="en-PH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buAutoNum type="arabicPeriod"/>
            </a:pP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STABLE PATTERN OF A GODLY LIFE</a:t>
            </a:r>
            <a:r>
              <a:rPr lang="en-PH" sz="3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v.10</a:t>
            </a:r>
          </a:p>
          <a:p>
            <a:pPr marL="742950" indent="-742950">
              <a:buFontTx/>
              <a:buAutoNum type="arabicPeriod"/>
            </a:pP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STEADFASTNESS IN PERSECUTION – vss. 11-12</a:t>
            </a:r>
          </a:p>
          <a:p>
            <a:pPr marL="742950" indent="-742950">
              <a:buFontTx/>
              <a:buAutoNum type="arabicPeriod"/>
            </a:pPr>
            <a:r>
              <a:rPr lang="en-PH" sz="36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SEPARATION FROM PERPETRATORS (EVIL/DECEIVERS) – v. 13</a:t>
            </a:r>
            <a:endParaRPr lang="en-PH" sz="3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PH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18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675784" y="612844"/>
            <a:ext cx="7961586" cy="5016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As God’s servants, we stand firm through:</a:t>
            </a:r>
          </a:p>
          <a:p>
            <a:pPr marL="742950" indent="-742950">
              <a:buAutoNum type="arabicPeriod"/>
            </a:pP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 a consistent life; </a:t>
            </a:r>
          </a:p>
          <a:p>
            <a:pPr marL="742950" indent="-742950">
              <a:buAutoNum type="arabicPeriod"/>
            </a:pP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 a courageous life not deterred by suffering and persecution; and</a:t>
            </a:r>
          </a:p>
          <a:p>
            <a:pPr marL="742950" indent="-742950">
              <a:buAutoNum type="arabicPeriod"/>
            </a:pPr>
            <a:r>
              <a:rPr lang="en-PH" sz="4000" b="1" dirty="0">
                <a:latin typeface="Arial" panose="020B0604020202020204" pitchFamily="34" charset="0"/>
                <a:cs typeface="Arial" panose="020B0604020202020204" pitchFamily="34" charset="0"/>
              </a:rPr>
              <a:t>a confident life that reflects Christ and His glory!</a:t>
            </a:r>
          </a:p>
        </p:txBody>
      </p:sp>
    </p:spTree>
    <p:extLst>
      <p:ext uri="{BB962C8B-B14F-4D97-AF65-F5344CB8AC3E}">
        <p14:creationId xmlns:p14="http://schemas.microsoft.com/office/powerpoint/2010/main" val="2260929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889686" y="1470454"/>
            <a:ext cx="7290487" cy="21376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CONTINUING IN SCRIPTURAL CONVICTIONS</a:t>
            </a:r>
            <a:endParaRPr lang="en-PH" sz="4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Timothy 3:14-17</a:t>
            </a:r>
            <a:endParaRPr lang="en-PH" sz="40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58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1075039" y="1470454"/>
            <a:ext cx="7105134" cy="37856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PH" sz="40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IN THESE TERRIBLE TIMES, 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WE STAND OUR GROUND THROUGH THE UNSHAKABLE FOUNDATION OF GOD'S FAITHFUL WORD.</a:t>
            </a:r>
            <a:endParaRPr lang="en-PH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651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790833" y="1124464"/>
            <a:ext cx="7784756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We are not called to innovate or seek to be relevant at the expense of the truth but to establish ourselves according to the life-transforming power of the Holy Scriptures already entrusted to us!</a:t>
            </a:r>
            <a:endParaRPr lang="en-PH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092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extLst>
              <a:ext uri="{FF2B5EF4-FFF2-40B4-BE49-F238E27FC236}">
                <a16:creationId xmlns:a16="http://schemas.microsoft.com/office/drawing/2014/main" id="{9986C823-A75F-3A77-4ECD-3AC30FC55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33"/>
          <a:stretch/>
        </p:blipFill>
        <p:spPr>
          <a:xfrm>
            <a:off x="-1523980" y="10"/>
            <a:ext cx="12191980" cy="6857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52FA71-C412-8129-7A2D-810E90332D3D}"/>
              </a:ext>
            </a:extLst>
          </p:cNvPr>
          <p:cNvSpPr txBox="1"/>
          <p:nvPr/>
        </p:nvSpPr>
        <p:spPr>
          <a:xfrm>
            <a:off x="926758" y="1198605"/>
            <a:ext cx="7239780" cy="440120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We don’t need “</a:t>
            </a:r>
            <a:r>
              <a:rPr lang="en-PH" sz="4000" b="1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new trends of new truths</a:t>
            </a:r>
            <a:r>
              <a:rPr lang="en-PH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” but the unchanging truth that liberates and strengthens our lives (Jeremiah 6:16; Psalm 119:105; John 8:32; 17:17)</a:t>
            </a:r>
            <a:endParaRPr lang="en-PH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447931"/>
      </p:ext>
    </p:extLst>
  </p:cSld>
  <p:clrMapOvr>
    <a:masterClrMapping/>
  </p:clrMapOvr>
</p:sld>
</file>

<file path=ppt/theme/theme1.xml><?xml version="1.0" encoding="utf-8"?>
<a:theme xmlns:a="http://schemas.openxmlformats.org/drawingml/2006/main" name="TornVTI">
  <a:themeElements>
    <a:clrScheme name="AnalogousFromDarkSeedLeftStep">
      <a:dk1>
        <a:srgbClr val="000000"/>
      </a:dk1>
      <a:lt1>
        <a:srgbClr val="FFFFFF"/>
      </a:lt1>
      <a:dk2>
        <a:srgbClr val="243141"/>
      </a:dk2>
      <a:lt2>
        <a:srgbClr val="E8E2E2"/>
      </a:lt2>
      <a:accent1>
        <a:srgbClr val="45B0AB"/>
      </a:accent1>
      <a:accent2>
        <a:srgbClr val="3BB17B"/>
      </a:accent2>
      <a:accent3>
        <a:srgbClr val="47B454"/>
      </a:accent3>
      <a:accent4>
        <a:srgbClr val="5EB13B"/>
      </a:accent4>
      <a:accent5>
        <a:srgbClr val="8DAC43"/>
      </a:accent5>
      <a:accent6>
        <a:srgbClr val="B1A23B"/>
      </a:accent6>
      <a:hlink>
        <a:srgbClr val="628C2E"/>
      </a:hlink>
      <a:folHlink>
        <a:srgbClr val="7F7F7F"/>
      </a:folHlink>
    </a:clrScheme>
    <a:fontScheme name="Torn">
      <a:majorFont>
        <a:latin typeface="Impact"/>
        <a:ea typeface=""/>
        <a:cs typeface=""/>
      </a:majorFont>
      <a:minorFont>
        <a:latin typeface="Arial Nova C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ornVTI" id="{D93270A2-BAD7-4DCC-9D1D-3427EACCFA88}" vid="{1B17486C-9B79-43FC-98F9-5BF7AA5600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636</Words>
  <Application>Microsoft Office PowerPoint</Application>
  <PresentationFormat>On-screen Show (4:3)</PresentationFormat>
  <Paragraphs>71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Arial Nova Cond</vt:lpstr>
      <vt:lpstr>Calibri</vt:lpstr>
      <vt:lpstr>Impact</vt:lpstr>
      <vt:lpstr>Times New Roman</vt:lpstr>
      <vt:lpstr>TornVTI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Florencio Ragos</dc:creator>
  <cp:lastModifiedBy>Marc Grande</cp:lastModifiedBy>
  <cp:revision>18</cp:revision>
  <dcterms:created xsi:type="dcterms:W3CDTF">2022-07-23T19:45:49Z</dcterms:created>
  <dcterms:modified xsi:type="dcterms:W3CDTF">2022-07-31T01:37:36Z</dcterms:modified>
</cp:coreProperties>
</file>