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7" r:id="rId2"/>
    <p:sldId id="258" r:id="rId3"/>
    <p:sldId id="259" r:id="rId4"/>
    <p:sldId id="262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83" autoAdjust="0"/>
    <p:restoredTop sz="88499" autoAdjust="0"/>
  </p:normalViewPr>
  <p:slideViewPr>
    <p:cSldViewPr snapToGrid="0">
      <p:cViewPr varScale="1">
        <p:scale>
          <a:sx n="94" d="100"/>
          <a:sy n="94" d="100"/>
        </p:scale>
        <p:origin x="180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C81A0-FB7A-4357-8B37-1EC930D1E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1524000"/>
            <a:ext cx="8001000" cy="19859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3C075C-7238-4F43-87E7-63A35BE690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1500" y="3810000"/>
            <a:ext cx="8000999" cy="19859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67EEB-ABA8-4DA9-803B-0C6CD8A12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b" anchorCtr="0"/>
          <a:lstStyle/>
          <a:p>
            <a:fld id="{F4D57BDD-E64A-4D27-8978-82FFCA18A12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FD314-1E75-41B9-A585-4F4A32A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CC8E8-C649-4A81-BF53-F078B2A9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6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CE73F-2F7C-4941-9B13-ACB43A498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1"/>
            <a:ext cx="6858000" cy="15239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BC107E-F2BE-4057-B06B-1E50FD12B5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500" y="3048000"/>
            <a:ext cx="8001000" cy="3048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9D7D8-1932-4215-A6E0-C16DA0DDB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8B662-65E3-47B2-AD95-B041B57F3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3DBC5-88B5-4F2A-A0E3-752CB4217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797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6599DF-5B13-4800-ADD7-3A2A2F1C48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1524000"/>
            <a:ext cx="2028825" cy="4572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191E12-22D9-4DA9-A336-EA6A8B9B5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500" y="1524000"/>
            <a:ext cx="57150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2A1D5-B7EF-43A4-81EF-B5A7EA356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09DFB-4410-42BF-B886-C984E3A5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487E8-E9A0-429E-88E5-34B1BE86B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541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6A6A6-C260-4F8B-99DF-249C907BE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6F8CB-5C97-4437-A672-4E43D0E5AE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0C990-05C1-4ECD-A899-722057AEA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9811C-37A0-4DD1-8607-EFD4226E5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AB506-9570-4D3E-804F-A184A73DB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613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569B8-DEA4-4F12-9078-ECD731F2A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30351"/>
            <a:ext cx="8001000" cy="22796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D1F3B-E79C-4822-999D-205B0E76C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4589464"/>
            <a:ext cx="8001000" cy="118318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45166-621E-4C71-A40F-64E514536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8A175-E39F-477F-997B-99FF8677A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9115F-5456-4FA3-8484-B1806E7C4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80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8BC5C-CCF0-4BA5-B102-213AC6FD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1"/>
            <a:ext cx="6858000" cy="12636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37E63-3B4F-4C2F-A87C-9533227EB6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3048000"/>
            <a:ext cx="3429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8ACE3E-2FED-4289-B138-3EC282690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3500" y="3048000"/>
            <a:ext cx="3429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55DB51-20DA-4BEF-90BA-DDD37DC08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D22E1-F0DB-4CB7-B2E3-D578EEAA6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29146B-54D6-4291-8EA2-643002482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104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B4AE7-507A-4E14-96E2-5412FF8EA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7048"/>
            <a:ext cx="8001000" cy="7589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DEEE83-2945-4C22-9597-57F1F1262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2286000"/>
            <a:ext cx="3429001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C2494D-AD1D-4CB7-A17C-B69079113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1" y="3059114"/>
            <a:ext cx="3429000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3E4950-830D-4EE3-9F51-DD730255E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43499" y="2286001"/>
            <a:ext cx="3429001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F244AA-BDAA-4FDD-B742-449DF90573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43500" y="3059114"/>
            <a:ext cx="3428999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B78494-ECE0-41D2-97E2-CFAC0434A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5E4C20-6CC5-4259-B554-B19F1A7AA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09AB13-CCCC-4074-9B66-CE0B37902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87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FB5FF-4FD1-4CE4-BBC5-E6402FE06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0"/>
            <a:ext cx="6858000" cy="381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71AAD-C5B9-485B-84DD-60DAFD5F1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7CACFF-0406-4EE2-9E8F-F594B952C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52A47E-1990-4B6B-BCCB-75B6F213A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821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C8FE4C-64F1-4C88-9D30-17F8131ED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5D8FB3-6FA4-40A7-BDBF-76CD0F22F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649F41-A021-4490-BB80-C89DF0293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99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CEF60-874B-45DE-BF65-CF0D08577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0"/>
            <a:ext cx="2865835" cy="15240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757B0-722D-425F-8BD4-9CD9093BC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0500" y="1524000"/>
            <a:ext cx="4572000" cy="381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DB0F60-AADF-41C3-8BFC-B405E0A3F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0" y="3048000"/>
            <a:ext cx="2865835" cy="3048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AB1E11-97B6-42FD-9F45-6EDC3B83F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4D7DA9-F910-4337-99A2-91F4EA361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93A2F2-339E-4406-9A90-534A38C5A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24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71599-6E07-4A55-9B93-4CA5EFE3F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1" y="1524000"/>
            <a:ext cx="2857500" cy="15240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2C2D26-DACA-4941-955E-18F7E23675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000500" y="1524000"/>
            <a:ext cx="4571999" cy="381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EDB26D-C5B0-41D6-A75F-F89A87BE2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1" y="3048000"/>
            <a:ext cx="2857500" cy="3048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304B6-48DF-41FA-A089-8C83BBA63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DFB82F-A17A-4BC7-A522-CD934BC3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CC530C-8824-4BE3-884E-2AFF30B57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69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1B49B9-8C94-4604-AEEE-CB5051962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1"/>
            <a:ext cx="6858000" cy="12636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C3204E-CAF5-48A1-928F-757507EC4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3048000"/>
            <a:ext cx="8001000" cy="3048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40D12-4B42-4790-8677-C9250F3CDD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71500" y="401595"/>
            <a:ext cx="22860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F4D57BDD-E64A-4D27-8978-82FFCA18A12C}" type="datetimeFigureOut">
              <a:rPr lang="en-US" smtClean="0"/>
              <a:pPr/>
              <a:t>7/25/2022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B17CD-6C27-4CD1-B20D-EA4B8E54F4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43500" y="6096001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A934F-C817-4C99-A2CF-C763A3F20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401594"/>
            <a:ext cx="1714500" cy="7620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fld id="{D643A852-0206-46AC-B0EB-6456129331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5394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5" r:id="rId6"/>
    <p:sldLayoutId id="2147483680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075039" y="1470454"/>
            <a:ext cx="7105134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 algn="ctr"/>
            <a:r>
              <a:rPr lang="en-PH" sz="36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Timothy Series</a:t>
            </a:r>
          </a:p>
          <a:p>
            <a:pPr marL="457200" indent="-457200" algn="ctr"/>
            <a:r>
              <a:rPr lang="en-PH" sz="36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“Passing On the Legacy of Enduring Faith”</a:t>
            </a:r>
          </a:p>
          <a:p>
            <a:pPr marL="457200" indent="-457200" algn="ctr"/>
            <a:endParaRPr lang="en-PH" sz="3600" b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indent="-457200" algn="ctr"/>
            <a:r>
              <a:rPr lang="en-PH" sz="3600" b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PERILS AND PERSPECTIVES </a:t>
            </a:r>
            <a:r>
              <a:rPr lang="en-PH" sz="36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 </a:t>
            </a:r>
            <a:r>
              <a:rPr lang="en-PH" sz="3600" b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OUR TIMES (2 Timothy 3:1–17)</a:t>
            </a:r>
            <a:endParaRPr lang="en-PH" sz="3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850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60638" y="877328"/>
            <a:ext cx="8859793" cy="45849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word "</a:t>
            </a:r>
            <a:r>
              <a:rPr lang="en-PH" sz="36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carefully followed"</a:t>
            </a: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(NKJV) means "to follow alongside," “to accompany“ or "conform one's self to"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11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6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term </a:t>
            </a: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defines the relationship of a disciple to his master - </a:t>
            </a:r>
            <a:r>
              <a:rPr lang="en-PH" sz="36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"to study at close quarters; to carefully note with a view to reproducing."</a:t>
            </a: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2 Tim. 2:2</a:t>
            </a:r>
            <a:endParaRPr lang="en-PH" sz="3600" b="1" dirty="0"/>
          </a:p>
        </p:txBody>
      </p:sp>
    </p:spTree>
    <p:extLst>
      <p:ext uri="{BB962C8B-B14F-4D97-AF65-F5344CB8AC3E}">
        <p14:creationId xmlns:p14="http://schemas.microsoft.com/office/powerpoint/2010/main" val="1648925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075039" y="1198604"/>
            <a:ext cx="6536723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Various aspects:</a:t>
            </a:r>
          </a:p>
          <a:p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lphaLcPeriod"/>
            </a:pP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“SOUND DOCTRINE/TEACHING” – 2 Tim. 3:14-15;         James 1:18</a:t>
            </a:r>
          </a:p>
          <a:p>
            <a:pPr marL="742950" indent="-742950">
              <a:buAutoNum type="alphaLcPeriod"/>
            </a:pPr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047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889687" y="642853"/>
            <a:ext cx="7364627" cy="55722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AutoNum type="alphaLcPeriod" startAt="2"/>
            </a:pP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"MANNER OF LIFE</a:t>
            </a:r>
            <a:r>
              <a:rPr lang="en-PH" sz="3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CONDUCT”</a:t>
            </a:r>
            <a:r>
              <a:rPr lang="en-PH" sz="3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16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6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Speaks of “</a:t>
            </a:r>
            <a:r>
              <a:rPr lang="en-PH" sz="36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one's upbringing or training</a:t>
            </a:r>
            <a:r>
              <a:rPr lang="en-PH" sz="3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or "</a:t>
            </a: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way of life</a:t>
            </a:r>
            <a:r>
              <a:rPr lang="en-PH" sz="3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."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36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6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knowledge of Scripture affects the way we live (doctrine leads to practice).</a:t>
            </a:r>
            <a:endParaRPr lang="en-PH" sz="3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Titus 2:10; James 1:22</a:t>
            </a:r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03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248033" y="902043"/>
            <a:ext cx="6932140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lphaLcPeriod" startAt="3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"PURPOSE/AIM IN LIFE” </a:t>
            </a:r>
          </a:p>
          <a:p>
            <a:pPr marL="342900" indent="-342900">
              <a:buAutoNum type="alphaLcPeriod" startAt="3"/>
            </a:pPr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1 Corinthians 10:31</a:t>
            </a:r>
          </a:p>
          <a:p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 Corinthians 5:9</a:t>
            </a:r>
          </a:p>
          <a:p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Philippians 3:7-14</a:t>
            </a:r>
            <a:endParaRPr lang="en-PH" sz="4000" b="1" dirty="0"/>
          </a:p>
        </p:txBody>
      </p:sp>
    </p:spTree>
    <p:extLst>
      <p:ext uri="{BB962C8B-B14F-4D97-AF65-F5344CB8AC3E}">
        <p14:creationId xmlns:p14="http://schemas.microsoft.com/office/powerpoint/2010/main" val="534718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260387" y="1470454"/>
            <a:ext cx="6746791" cy="40725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"FAITH”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Hebrews 6:11-12; Ch. 11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e. “PATIENCE”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f. “LOVE” - </a:t>
            </a:r>
            <a:r>
              <a:rPr 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John 13:35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Timothy 2:22, 24</a:t>
            </a:r>
          </a:p>
        </p:txBody>
      </p:sp>
    </p:spTree>
    <p:extLst>
      <p:ext uri="{BB962C8B-B14F-4D97-AF65-F5344CB8AC3E}">
        <p14:creationId xmlns:p14="http://schemas.microsoft.com/office/powerpoint/2010/main" val="3949962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926757" y="877330"/>
            <a:ext cx="7253415" cy="49627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g.  "PERSEVERANCE</a:t>
            </a:r>
            <a:r>
              <a:rPr lang="en-PH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</a:t>
            </a:r>
            <a:endParaRPr lang="en-PH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God-honoring endurance that willingly undergoes difficulties because of the glory that lies ahead!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i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Hebrews 10:36; 12:1</a:t>
            </a:r>
            <a:endParaRPr lang="en-PH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489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827903" y="1223319"/>
            <a:ext cx="7352269" cy="48320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indent="-742950">
              <a:buAutoNum type="arabicPeriod" startAt="2"/>
            </a:pPr>
            <a:r>
              <a:rPr lang="en-PH" sz="4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STEADFASTNESS IN PERSECUTION – vs. 11-12</a:t>
            </a:r>
          </a:p>
          <a:p>
            <a:r>
              <a:rPr lang="en-PH" sz="4400" b="1" dirty="0">
                <a:latin typeface="Arial" panose="020B0604020202020204" pitchFamily="34" charset="0"/>
              </a:rPr>
              <a:t>	</a:t>
            </a:r>
          </a:p>
          <a:p>
            <a:r>
              <a:rPr lang="en-PH" sz="4400" b="1" dirty="0">
                <a:latin typeface="Arial" panose="020B0604020202020204" pitchFamily="34" charset="0"/>
              </a:rPr>
              <a:t>	a.  Promise 1: Faithful followers will experience persecution!</a:t>
            </a:r>
            <a:endParaRPr lang="en-PH" sz="4400" dirty="0"/>
          </a:p>
        </p:txBody>
      </p:sp>
    </p:spTree>
    <p:extLst>
      <p:ext uri="{BB962C8B-B14F-4D97-AF65-F5344CB8AC3E}">
        <p14:creationId xmlns:p14="http://schemas.microsoft.com/office/powerpoint/2010/main" val="3972931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112109" y="1099752"/>
            <a:ext cx="7068064" cy="48320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Galatians 6:17</a:t>
            </a:r>
          </a:p>
          <a:p>
            <a:endParaRPr lang="en-PH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“Suffering: Proof of genuine discipleship” </a:t>
            </a:r>
          </a:p>
          <a:p>
            <a:endParaRPr lang="en-PH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John 15:20</a:t>
            </a:r>
          </a:p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Philippians 1:29</a:t>
            </a:r>
          </a:p>
        </p:txBody>
      </p:sp>
    </p:spTree>
    <p:extLst>
      <p:ext uri="{BB962C8B-B14F-4D97-AF65-F5344CB8AC3E}">
        <p14:creationId xmlns:p14="http://schemas.microsoft.com/office/powerpoint/2010/main" val="199239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217141" y="902043"/>
            <a:ext cx="6709718" cy="48320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indent="-742950">
              <a:buAutoNum type="alphaLcPeriod" startAt="2"/>
            </a:pPr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Promise 2: Grace, help, deliverance, reward and future glory!</a:t>
            </a:r>
          </a:p>
          <a:p>
            <a:endParaRPr lang="en-PH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Isaiah 54:17</a:t>
            </a:r>
          </a:p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2 Corinthians 4:16-18</a:t>
            </a:r>
          </a:p>
        </p:txBody>
      </p:sp>
    </p:spTree>
    <p:extLst>
      <p:ext uri="{BB962C8B-B14F-4D97-AF65-F5344CB8AC3E}">
        <p14:creationId xmlns:p14="http://schemas.microsoft.com/office/powerpoint/2010/main" val="42418640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235677" y="1087396"/>
            <a:ext cx="6944496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indent="-742950">
              <a:buAutoNum type="arabicPeriod" startAt="3"/>
            </a:pP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SEPARATION FROM PERPETRATORS (EVIL/DECEIVERS) – v. 13</a:t>
            </a:r>
          </a:p>
          <a:p>
            <a:endParaRPr lang="en-PH" sz="3600" b="1" dirty="0">
              <a:latin typeface="Arial" panose="020B0604020202020204" pitchFamily="34" charset="0"/>
            </a:endParaRPr>
          </a:p>
          <a:p>
            <a:r>
              <a:rPr lang="en-PH" sz="3600" b="1" dirty="0">
                <a:latin typeface="Arial" panose="020B0604020202020204" pitchFamily="34" charset="0"/>
              </a:rPr>
              <a:t>“…</a:t>
            </a:r>
            <a:r>
              <a:rPr lang="en-PH" sz="3600" b="1" i="1" dirty="0">
                <a:latin typeface="Arial" panose="020B0604020202020204" pitchFamily="34" charset="0"/>
              </a:rPr>
              <a:t>evil and impostors…</a:t>
            </a:r>
          </a:p>
          <a:p>
            <a:r>
              <a:rPr lang="en-PH" sz="3600" b="1" i="1" dirty="0">
                <a:latin typeface="Arial" panose="020B0604020202020204" pitchFamily="34" charset="0"/>
              </a:rPr>
              <a:t>…bad to worse…</a:t>
            </a:r>
          </a:p>
          <a:p>
            <a:r>
              <a:rPr lang="en-PH" sz="3600" b="1" i="1" dirty="0">
                <a:latin typeface="Arial" panose="020B0604020202020204" pitchFamily="34" charset="0"/>
              </a:rPr>
              <a:t>…deceiving and being deceived…”</a:t>
            </a:r>
            <a:endParaRPr lang="en-PH" sz="3600" i="1" dirty="0"/>
          </a:p>
        </p:txBody>
      </p:sp>
    </p:spTree>
    <p:extLst>
      <p:ext uri="{BB962C8B-B14F-4D97-AF65-F5344CB8AC3E}">
        <p14:creationId xmlns:p14="http://schemas.microsoft.com/office/powerpoint/2010/main" val="3852966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432486" y="370701"/>
            <a:ext cx="8439665" cy="60016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lphaUcPeriod"/>
            </a:pPr>
            <a:r>
              <a:rPr lang="en-PH" sz="3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CONFRONTING EVIL PRACTICES (2 Timothy 3:1-9)</a:t>
            </a:r>
            <a:endParaRPr lang="en-PH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PH" sz="3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Concerns for the last days (v.1)</a:t>
            </a:r>
            <a:endParaRPr lang="en-PH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PH" sz="3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Be Aware - we are living in the last days!</a:t>
            </a:r>
            <a:endParaRPr lang="en-PH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PH" sz="3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Be Ready – Christ will come to take His church!</a:t>
            </a:r>
            <a:endParaRPr lang="en-PH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lvl="1" indent="-285750">
              <a:buFont typeface="+mj-lt"/>
              <a:buAutoNum type="alphaLcPeriod"/>
            </a:pPr>
            <a:r>
              <a:rPr lang="en-PH" sz="3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Be Warned – Terrible times ahead! </a:t>
            </a:r>
            <a:endParaRPr lang="en-PH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PH" sz="3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Characteristics of selfishness/ungodliness (vss.2-4)</a:t>
            </a:r>
            <a:endParaRPr lang="en-PH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PH" sz="3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Charlatans (pretenders) of religion (vss.5-9)</a:t>
            </a:r>
            <a:endParaRPr lang="en-PH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8928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939114" y="1000898"/>
            <a:ext cx="7265772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i="0" u="none" strike="noStrike" baseline="0" dirty="0">
                <a:solidFill>
                  <a:srgbClr val="292F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Evil men are those who are openly enemies of Christ; deceivers/impostors refers to those who appear good and harmless, but are actually destructive/deadly like “wolves in sheep’s clothing.”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5311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223319" y="1260389"/>
            <a:ext cx="6956853" cy="29538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“The worst victims of delusion are those who attempt to delude others.” </a:t>
            </a: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Albert Barnes</a:t>
            </a:r>
            <a:endParaRPr lang="en-PH" sz="4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2304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591207" y="612844"/>
            <a:ext cx="7961586" cy="5632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As God’s servants, the best way to stand is by having a consistent life (stable pattern of a godly life); a courageous life that is not deterred by suffering and persecution (steadfastness) and a confident life (separation) that reflects Christ and His glory!</a:t>
            </a:r>
          </a:p>
        </p:txBody>
      </p:sp>
    </p:spTree>
    <p:extLst>
      <p:ext uri="{BB962C8B-B14F-4D97-AF65-F5344CB8AC3E}">
        <p14:creationId xmlns:p14="http://schemas.microsoft.com/office/powerpoint/2010/main" val="2260929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099751" y="1680519"/>
            <a:ext cx="7080421" cy="21185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70"/>
              </a:spcBef>
              <a:spcAft>
                <a:spcPts val="670"/>
              </a:spcAft>
            </a:pPr>
            <a:r>
              <a:rPr lang="en-US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COMMITED TO SELFLESS SERVICE</a:t>
            </a:r>
            <a:endParaRPr lang="en-PH" sz="4000" dirty="0">
              <a:solidFill>
                <a:srgbClr val="292F33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670"/>
              </a:spcBef>
              <a:spcAft>
                <a:spcPts val="67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Timothy</a:t>
            </a:r>
            <a:r>
              <a:rPr lang="x-none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3:10-13</a:t>
            </a:r>
            <a:endParaRPr lang="en-PH" sz="4000" dirty="0">
              <a:solidFill>
                <a:srgbClr val="292F33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86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827903" y="864973"/>
            <a:ext cx="7982465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God vindicates His name and His cause in sovereignly preserving and presenting His own as instruments of righteousness.</a:t>
            </a:r>
          </a:p>
          <a:p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2 Timothy 2:19</a:t>
            </a:r>
          </a:p>
          <a:p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Philippians 2:15-16</a:t>
            </a:r>
          </a:p>
        </p:txBody>
      </p:sp>
    </p:spTree>
    <p:extLst>
      <p:ext uri="{BB962C8B-B14F-4D97-AF65-F5344CB8AC3E}">
        <p14:creationId xmlns:p14="http://schemas.microsoft.com/office/powerpoint/2010/main" val="2442063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025611" y="1421028"/>
            <a:ext cx="7154561" cy="34778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What sustains us in these terrible times are not just a good profession of faith but a possession of a godly life and character!</a:t>
            </a:r>
          </a:p>
        </p:txBody>
      </p:sp>
    </p:spTree>
    <p:extLst>
      <p:ext uri="{BB962C8B-B14F-4D97-AF65-F5344CB8AC3E}">
        <p14:creationId xmlns:p14="http://schemas.microsoft.com/office/powerpoint/2010/main" val="1698512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504497" y="1150883"/>
            <a:ext cx="7675675" cy="48674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Following and serving the Lord will cost us our lives but the reward will be exceedingly glorious:</a:t>
            </a:r>
          </a:p>
          <a:p>
            <a:endParaRPr lang="en-PH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John 12:24-26</a:t>
            </a:r>
          </a:p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John 13:15-17</a:t>
            </a:r>
          </a:p>
        </p:txBody>
      </p:sp>
    </p:spTree>
    <p:extLst>
      <p:ext uri="{BB962C8B-B14F-4D97-AF65-F5344CB8AC3E}">
        <p14:creationId xmlns:p14="http://schemas.microsoft.com/office/powerpoint/2010/main" val="3080177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852616" y="704336"/>
            <a:ext cx="7327557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2 Timothy 1:8; 2:3</a:t>
            </a:r>
          </a:p>
          <a:p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SUFFERING FOR CHRIST WILL ALL BE WORTH THE PRIZE!</a:t>
            </a:r>
          </a:p>
          <a:p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THEREFORE, WE NEED TO BE COMMITTED TO FAITHFUL AND SELFLESS SERVICE:</a:t>
            </a:r>
          </a:p>
        </p:txBody>
      </p:sp>
    </p:spTree>
    <p:extLst>
      <p:ext uri="{BB962C8B-B14F-4D97-AF65-F5344CB8AC3E}">
        <p14:creationId xmlns:p14="http://schemas.microsoft.com/office/powerpoint/2010/main" val="1429313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013254" y="1037969"/>
            <a:ext cx="7166918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COMMITMENT TO FAITHFUL AND SELFLESS SERVICE REQUIRES:</a:t>
            </a:r>
          </a:p>
          <a:p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STABLE PATTERN OF A GODLY LIFE</a:t>
            </a:r>
            <a:r>
              <a:rPr lang="en-PH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v.10</a:t>
            </a: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182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741403" y="1371600"/>
            <a:ext cx="7846541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A true servant of Christ is driven not by personal ambition or evil motives but a fervent desire to honor Christ with a deliberate pursuit of godly character and conduct!</a:t>
            </a:r>
          </a:p>
        </p:txBody>
      </p:sp>
    </p:spTree>
    <p:extLst>
      <p:ext uri="{BB962C8B-B14F-4D97-AF65-F5344CB8AC3E}">
        <p14:creationId xmlns:p14="http://schemas.microsoft.com/office/powerpoint/2010/main" val="4130240361"/>
      </p:ext>
    </p:extLst>
  </p:cSld>
  <p:clrMapOvr>
    <a:masterClrMapping/>
  </p:clrMapOvr>
</p:sld>
</file>

<file path=ppt/theme/theme1.xml><?xml version="1.0" encoding="utf-8"?>
<a:theme xmlns:a="http://schemas.openxmlformats.org/drawingml/2006/main" name="TornVTI">
  <a:themeElements>
    <a:clrScheme name="AnalogousFromDarkSeedLeftStep">
      <a:dk1>
        <a:srgbClr val="000000"/>
      </a:dk1>
      <a:lt1>
        <a:srgbClr val="FFFFFF"/>
      </a:lt1>
      <a:dk2>
        <a:srgbClr val="243141"/>
      </a:dk2>
      <a:lt2>
        <a:srgbClr val="E8E2E2"/>
      </a:lt2>
      <a:accent1>
        <a:srgbClr val="45B0AB"/>
      </a:accent1>
      <a:accent2>
        <a:srgbClr val="3BB17B"/>
      </a:accent2>
      <a:accent3>
        <a:srgbClr val="47B454"/>
      </a:accent3>
      <a:accent4>
        <a:srgbClr val="5EB13B"/>
      </a:accent4>
      <a:accent5>
        <a:srgbClr val="8DAC43"/>
      </a:accent5>
      <a:accent6>
        <a:srgbClr val="B1A23B"/>
      </a:accent6>
      <a:hlink>
        <a:srgbClr val="628C2E"/>
      </a:hlink>
      <a:folHlink>
        <a:srgbClr val="7F7F7F"/>
      </a:folHlink>
    </a:clrScheme>
    <a:fontScheme name="Torn">
      <a:majorFont>
        <a:latin typeface="Impact"/>
        <a:ea typeface=""/>
        <a:cs typeface=""/>
      </a:majorFont>
      <a:minorFont>
        <a:latin typeface="Arial Nova C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ornVTI" id="{D93270A2-BAD7-4DCC-9D1D-3427EACCFA88}" vid="{1B17486C-9B79-43FC-98F9-5BF7AA5600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620</Words>
  <Application>Microsoft Office PowerPoint</Application>
  <PresentationFormat>On-screen Show (4:3)</PresentationFormat>
  <Paragraphs>78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Arial Nova Cond</vt:lpstr>
      <vt:lpstr>Calibri</vt:lpstr>
      <vt:lpstr>Impact</vt:lpstr>
      <vt:lpstr>TornVTI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Florencio Ragos</dc:creator>
  <cp:lastModifiedBy>Marc Grande</cp:lastModifiedBy>
  <cp:revision>10</cp:revision>
  <dcterms:created xsi:type="dcterms:W3CDTF">2022-07-23T19:45:49Z</dcterms:created>
  <dcterms:modified xsi:type="dcterms:W3CDTF">2022-07-25T05:55:54Z</dcterms:modified>
</cp:coreProperties>
</file>