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7" r:id="rId2"/>
    <p:sldId id="258" r:id="rId3"/>
    <p:sldId id="260" r:id="rId4"/>
    <p:sldId id="261" r:id="rId5"/>
    <p:sldId id="273" r:id="rId6"/>
    <p:sldId id="278" r:id="rId7"/>
    <p:sldId id="287" r:id="rId8"/>
    <p:sldId id="292" r:id="rId9"/>
    <p:sldId id="325" r:id="rId10"/>
    <p:sldId id="296" r:id="rId11"/>
    <p:sldId id="297" r:id="rId12"/>
    <p:sldId id="298" r:id="rId13"/>
    <p:sldId id="300" r:id="rId14"/>
    <p:sldId id="314" r:id="rId15"/>
    <p:sldId id="315" r:id="rId16"/>
    <p:sldId id="316" r:id="rId17"/>
    <p:sldId id="317" r:id="rId18"/>
    <p:sldId id="320" r:id="rId19"/>
    <p:sldId id="319" r:id="rId20"/>
    <p:sldId id="321" r:id="rId21"/>
    <p:sldId id="322" r:id="rId22"/>
    <p:sldId id="323" r:id="rId23"/>
    <p:sldId id="324" r:id="rId24"/>
    <p:sldId id="326"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9" autoAdjust="0"/>
    <p:restoredTop sz="94660"/>
  </p:normalViewPr>
  <p:slideViewPr>
    <p:cSldViewPr snapToGrid="0">
      <p:cViewPr varScale="1">
        <p:scale>
          <a:sx n="107" d="100"/>
          <a:sy n="107" d="100"/>
        </p:scale>
        <p:origin x="140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57C3F-0FB2-4B2E-BA6A-FEEEFF1AF7E3}"/>
              </a:ext>
            </a:extLst>
          </p:cNvPr>
          <p:cNvSpPr>
            <a:spLocks noGrp="1"/>
          </p:cNvSpPr>
          <p:nvPr>
            <p:ph type="ctrTitle"/>
          </p:nvPr>
        </p:nvSpPr>
        <p:spPr>
          <a:xfrm>
            <a:off x="1543050" y="685801"/>
            <a:ext cx="6086475" cy="3046228"/>
          </a:xfrm>
        </p:spPr>
        <p:txBody>
          <a:bodyPr anchor="b">
            <a:normAutofit/>
          </a:bodyPr>
          <a:lstStyle>
            <a:lvl1pPr algn="ctr">
              <a:defRPr sz="3600" cap="all" spc="300" baseline="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08583AE9-1CC1-4572-A6E5-E97F80E47661}"/>
              </a:ext>
            </a:extLst>
          </p:cNvPr>
          <p:cNvSpPr>
            <a:spLocks noGrp="1"/>
          </p:cNvSpPr>
          <p:nvPr>
            <p:ph type="subTitle" idx="1"/>
          </p:nvPr>
        </p:nvSpPr>
        <p:spPr>
          <a:xfrm>
            <a:off x="1543050" y="4114800"/>
            <a:ext cx="6086475" cy="2057400"/>
          </a:xfrm>
        </p:spPr>
        <p:txBody>
          <a:bodyPr/>
          <a:lstStyle>
            <a:lvl1pPr marL="0" indent="0" algn="ctr">
              <a:buNone/>
              <a:defRPr sz="24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C04DE7C-68AB-403D-B9D8-7398C292C6DA}"/>
              </a:ext>
            </a:extLst>
          </p:cNvPr>
          <p:cNvSpPr>
            <a:spLocks noGrp="1"/>
          </p:cNvSpPr>
          <p:nvPr>
            <p:ph type="dt" sz="half" idx="10"/>
          </p:nvPr>
        </p:nvSpPr>
        <p:spPr/>
        <p:txBody>
          <a:bodyPr/>
          <a:lstStyle/>
          <a:p>
            <a:fld id="{23FEA57E-7C1A-457B-A4CD-5DCEB057B502}" type="datetime1">
              <a:rPr lang="en-US" smtClean="0"/>
              <a:t>7/8/2022</a:t>
            </a:fld>
            <a:endParaRPr lang="en-US" dirty="0"/>
          </a:p>
        </p:txBody>
      </p:sp>
      <p:sp>
        <p:nvSpPr>
          <p:cNvPr id="5" name="Footer Placeholder 4">
            <a:extLst>
              <a:ext uri="{FF2B5EF4-FFF2-40B4-BE49-F238E27FC236}">
                <a16:creationId xmlns:a16="http://schemas.microsoft.com/office/drawing/2014/main" id="{51003E50-6613-4D86-AA22-43B14E7279E9}"/>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03069AB5-A56D-471F-9236-EFA981E2EA03}"/>
              </a:ext>
            </a:extLst>
          </p:cNvPr>
          <p:cNvSpPr>
            <a:spLocks noGrp="1"/>
          </p:cNvSpPr>
          <p:nvPr>
            <p:ph type="sldNum" sz="quarter" idx="12"/>
          </p:nvPr>
        </p:nvSpPr>
        <p:spPr/>
        <p:txBody>
          <a:bodyPr/>
          <a:lstStyle/>
          <a:p>
            <a:fld id="{F8E28480-1C08-4458-AD97-0283E6FFD09D}" type="slidenum">
              <a:rPr lang="en-US" smtClean="0"/>
              <a:t>‹#›</a:t>
            </a:fld>
            <a:endParaRPr lang="en-US" dirty="0"/>
          </a:p>
        </p:txBody>
      </p:sp>
    </p:spTree>
    <p:extLst>
      <p:ext uri="{BB962C8B-B14F-4D97-AF65-F5344CB8AC3E}">
        <p14:creationId xmlns:p14="http://schemas.microsoft.com/office/powerpoint/2010/main" val="29781390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2744C-12E6-455B-B646-2EA92DE0E9A2}"/>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D71C4D-C062-4EEE-9A9A-31ADCC5C876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944DC97-C26E-407A-9E29-68C52D547BDA}"/>
              </a:ext>
            </a:extLst>
          </p:cNvPr>
          <p:cNvSpPr>
            <a:spLocks noGrp="1"/>
          </p:cNvSpPr>
          <p:nvPr>
            <p:ph type="dt" sz="half" idx="10"/>
          </p:nvPr>
        </p:nvSpPr>
        <p:spPr/>
        <p:txBody>
          <a:bodyPr/>
          <a:lstStyle/>
          <a:p>
            <a:fld id="{11789749-A4CD-447F-8298-2B7988C91CEA}" type="datetime1">
              <a:rPr lang="en-US" smtClean="0"/>
              <a:t>7/8/2022</a:t>
            </a:fld>
            <a:endParaRPr lang="en-US"/>
          </a:p>
        </p:txBody>
      </p:sp>
      <p:sp>
        <p:nvSpPr>
          <p:cNvPr id="5" name="Footer Placeholder 4">
            <a:extLst>
              <a:ext uri="{FF2B5EF4-FFF2-40B4-BE49-F238E27FC236}">
                <a16:creationId xmlns:a16="http://schemas.microsoft.com/office/drawing/2014/main" id="{E72E9353-B771-47FF-975E-72337414E0ED}"/>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1EA5A858-B8B2-4364-A7D0-B2E8FAE0ADD4}"/>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3992559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A6BABE-D80C-4F54-A03C-E1F9EBCA8323}"/>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9285191-EF5B-48BE-AB5D-B7BA4C3D093D}"/>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FA387A-1231-4FE3-8574-D4331A3432D2}"/>
              </a:ext>
            </a:extLst>
          </p:cNvPr>
          <p:cNvSpPr>
            <a:spLocks noGrp="1"/>
          </p:cNvSpPr>
          <p:nvPr>
            <p:ph type="dt" sz="half" idx="10"/>
          </p:nvPr>
        </p:nvSpPr>
        <p:spPr/>
        <p:txBody>
          <a:bodyPr/>
          <a:lstStyle/>
          <a:p>
            <a:fld id="{BA0444D3-C0BA-4587-A56C-581AB9F841BE}" type="datetime1">
              <a:rPr lang="en-US" smtClean="0"/>
              <a:t>7/8/2022</a:t>
            </a:fld>
            <a:endParaRPr lang="en-US"/>
          </a:p>
        </p:txBody>
      </p:sp>
      <p:sp>
        <p:nvSpPr>
          <p:cNvPr id="5" name="Footer Placeholder 4">
            <a:extLst>
              <a:ext uri="{FF2B5EF4-FFF2-40B4-BE49-F238E27FC236}">
                <a16:creationId xmlns:a16="http://schemas.microsoft.com/office/drawing/2014/main" id="{02F21559-4901-4AD3-ABE7-DF0235457312}"/>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D8F6C18E-B751-4E7B-9CD8-1BF44DAB80F4}"/>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944097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9B412-EBAB-4569-B3D9-6B346BF837B2}"/>
              </a:ext>
            </a:extLst>
          </p:cNvPr>
          <p:cNvSpPr>
            <a:spLocks noGrp="1"/>
          </p:cNvSpPr>
          <p:nvPr>
            <p:ph type="title"/>
          </p:nvPr>
        </p:nvSpPr>
        <p:spPr>
          <a:xfrm>
            <a:off x="1028700" y="685800"/>
            <a:ext cx="7115175" cy="1371600"/>
          </a:xfrm>
        </p:spPr>
        <p:txBody>
          <a:bodyPr>
            <a:normAutofit/>
          </a:bodyPr>
          <a:lstStyle>
            <a:lvl1pPr algn="l">
              <a:defRPr sz="3200" cap="all" spc="300" baseline="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5E7C8AE-B0F4-404F-BCAD-A14C18E50D9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B8AA9CAD-DAFB-4DE3-9C41-7FD03EA8D8DD}"/>
              </a:ext>
            </a:extLst>
          </p:cNvPr>
          <p:cNvSpPr>
            <a:spLocks noGrp="1"/>
          </p:cNvSpPr>
          <p:nvPr>
            <p:ph type="dt" sz="half" idx="10"/>
          </p:nvPr>
        </p:nvSpPr>
        <p:spPr/>
        <p:txBody>
          <a:bodyPr/>
          <a:lstStyle/>
          <a:p>
            <a:fld id="{201AF2CE-4F37-411C-A3EE-BBBE223265BF}" type="datetime1">
              <a:rPr lang="en-US" smtClean="0"/>
              <a:t>7/8/2022</a:t>
            </a:fld>
            <a:endParaRPr lang="en-US"/>
          </a:p>
        </p:txBody>
      </p:sp>
      <p:sp>
        <p:nvSpPr>
          <p:cNvPr id="5" name="Footer Placeholder 4">
            <a:extLst>
              <a:ext uri="{FF2B5EF4-FFF2-40B4-BE49-F238E27FC236}">
                <a16:creationId xmlns:a16="http://schemas.microsoft.com/office/drawing/2014/main" id="{8FCE3137-8136-46C5-AC2F-49E5F55E4C73}"/>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AF1AB6EF-A0B1-4706-AE44-253A6B182D48}"/>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305587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02F68-BF19-468D-B422-54B6D189FA58}"/>
              </a:ext>
            </a:extLst>
          </p:cNvPr>
          <p:cNvSpPr>
            <a:spLocks noGrp="1"/>
          </p:cNvSpPr>
          <p:nvPr>
            <p:ph type="title"/>
          </p:nvPr>
        </p:nvSpPr>
        <p:spPr>
          <a:xfrm>
            <a:off x="623888" y="1709739"/>
            <a:ext cx="7886700" cy="2774071"/>
          </a:xfrm>
        </p:spPr>
        <p:txBody>
          <a:bodyPr anchor="b">
            <a:normAutofit/>
          </a:bodyPr>
          <a:lstStyle>
            <a:lvl1pPr algn="ct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BCBF7D7-84D4-4A39-B44E-9B029EEB1FE8}"/>
              </a:ext>
            </a:extLst>
          </p:cNvPr>
          <p:cNvSpPr>
            <a:spLocks noGrp="1"/>
          </p:cNvSpPr>
          <p:nvPr>
            <p:ph type="body" idx="1"/>
          </p:nvPr>
        </p:nvSpPr>
        <p:spPr>
          <a:xfrm>
            <a:off x="623888" y="4641624"/>
            <a:ext cx="7886700" cy="1448026"/>
          </a:xfrm>
        </p:spPr>
        <p:txBody>
          <a:bodyPr/>
          <a:lstStyle>
            <a:lvl1pPr marL="0" indent="0" algn="ctr">
              <a:buNone/>
              <a:defRPr sz="2400" i="1">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9E29709-D243-41E8-89FA-62FA7AEB52E1}"/>
              </a:ext>
            </a:extLst>
          </p:cNvPr>
          <p:cNvSpPr>
            <a:spLocks noGrp="1"/>
          </p:cNvSpPr>
          <p:nvPr>
            <p:ph type="dt" sz="half" idx="10"/>
          </p:nvPr>
        </p:nvSpPr>
        <p:spPr/>
        <p:txBody>
          <a:bodyPr/>
          <a:lstStyle/>
          <a:p>
            <a:fld id="{C96083D4-708C-4BB5-B4FD-30CE9FA12FD5}" type="datetime1">
              <a:rPr lang="en-US" smtClean="0"/>
              <a:t>7/8/2022</a:t>
            </a:fld>
            <a:endParaRPr lang="en-US"/>
          </a:p>
        </p:txBody>
      </p:sp>
      <p:sp>
        <p:nvSpPr>
          <p:cNvPr id="5" name="Footer Placeholder 4">
            <a:extLst>
              <a:ext uri="{FF2B5EF4-FFF2-40B4-BE49-F238E27FC236}">
                <a16:creationId xmlns:a16="http://schemas.microsoft.com/office/drawing/2014/main" id="{5AAB99C0-DC2A-4133-A10D-D43A1E05BB1A}"/>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98122EFD-A17E-47F5-8AC9-EFD6D813DBE7}"/>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999720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C668D-BFBE-4765-A294-8303931B57C9}"/>
              </a:ext>
            </a:extLst>
          </p:cNvPr>
          <p:cNvSpPr>
            <a:spLocks noGrp="1"/>
          </p:cNvSpPr>
          <p:nvPr>
            <p:ph type="title"/>
          </p:nvPr>
        </p:nvSpPr>
        <p:spPr>
          <a:xfrm>
            <a:off x="1009554" y="566278"/>
            <a:ext cx="7134322" cy="965458"/>
          </a:xfrm>
        </p:spPr>
        <p:txBody>
          <a:bodyPr/>
          <a:lstStyle>
            <a:lvl1pPr algn="ctr">
              <a:defRPr cap="all" spc="300" baseline="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1B3C212-F55F-4D0D-BFA7-F00A33CAA196}"/>
              </a:ext>
            </a:extLst>
          </p:cNvPr>
          <p:cNvSpPr>
            <a:spLocks noGrp="1"/>
          </p:cNvSpPr>
          <p:nvPr>
            <p:ph sz="half" idx="1"/>
          </p:nvPr>
        </p:nvSpPr>
        <p:spPr>
          <a:xfrm>
            <a:off x="682319" y="2057401"/>
            <a:ext cx="3773641" cy="4119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154BDD7-2575-4E82-887D-DCAF9EB15924}"/>
              </a:ext>
            </a:extLst>
          </p:cNvPr>
          <p:cNvSpPr>
            <a:spLocks noGrp="1"/>
          </p:cNvSpPr>
          <p:nvPr>
            <p:ph sz="half" idx="2"/>
          </p:nvPr>
        </p:nvSpPr>
        <p:spPr>
          <a:xfrm>
            <a:off x="4699056" y="2057401"/>
            <a:ext cx="3762626" cy="41195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CAECC8-3C3A-4A5D-AB7A-1F99E5023D3F}"/>
              </a:ext>
            </a:extLst>
          </p:cNvPr>
          <p:cNvSpPr>
            <a:spLocks noGrp="1"/>
          </p:cNvSpPr>
          <p:nvPr>
            <p:ph type="dt" sz="half" idx="10"/>
          </p:nvPr>
        </p:nvSpPr>
        <p:spPr/>
        <p:txBody>
          <a:bodyPr/>
          <a:lstStyle/>
          <a:p>
            <a:fld id="{D0D239B2-65BC-4C2A-A62B-3EABFE9590E4}" type="datetime1">
              <a:rPr lang="en-US" smtClean="0"/>
              <a:t>7/8/2022</a:t>
            </a:fld>
            <a:endParaRPr lang="en-US"/>
          </a:p>
        </p:txBody>
      </p:sp>
      <p:sp>
        <p:nvSpPr>
          <p:cNvPr id="6" name="Footer Placeholder 5">
            <a:extLst>
              <a:ext uri="{FF2B5EF4-FFF2-40B4-BE49-F238E27FC236}">
                <a16:creationId xmlns:a16="http://schemas.microsoft.com/office/drawing/2014/main" id="{4447609B-ACA4-4323-9340-C7DB166D7A50}"/>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77409EA3-C5C7-4AC6-956A-DB9A3B4F3142}"/>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728699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0CDE0-7431-4F05-AA47-F10EB46C9608}"/>
              </a:ext>
            </a:extLst>
          </p:cNvPr>
          <p:cNvSpPr>
            <a:spLocks noGrp="1"/>
          </p:cNvSpPr>
          <p:nvPr>
            <p:ph type="title"/>
          </p:nvPr>
        </p:nvSpPr>
        <p:spPr>
          <a:xfrm>
            <a:off x="629841" y="365126"/>
            <a:ext cx="7707414" cy="1149350"/>
          </a:xfrm>
        </p:spPr>
        <p:txBody>
          <a:bodyPr>
            <a:normAutofit/>
          </a:bodyPr>
          <a:lstStyle>
            <a:lvl1pPr algn="ctr">
              <a:defRPr sz="3200" cap="all" spc="300"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D9FFA7-D3EA-4CB8-A471-94235AD62592}"/>
              </a:ext>
            </a:extLst>
          </p:cNvPr>
          <p:cNvSpPr>
            <a:spLocks noGrp="1"/>
          </p:cNvSpPr>
          <p:nvPr>
            <p:ph type="body" idx="1"/>
          </p:nvPr>
        </p:nvSpPr>
        <p:spPr>
          <a:xfrm>
            <a:off x="629842" y="1681163"/>
            <a:ext cx="3868340" cy="823912"/>
          </a:xfrm>
        </p:spPr>
        <p:txBody>
          <a:bodyPr anchor="b"/>
          <a:lstStyle>
            <a:lvl1pPr marL="0" indent="0">
              <a:buNone/>
              <a:defRPr sz="2400" b="1" i="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05360D2-88E8-43C8-92D1-67AB23BBE268}"/>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C768F6-20A1-47A1-90FE-903135EEFD59}"/>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555EC1-268F-4324-A003-3608AA0D847E}"/>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55C8E4-FCB8-4E06-9C43-0ACD949A73D4}"/>
              </a:ext>
            </a:extLst>
          </p:cNvPr>
          <p:cNvSpPr>
            <a:spLocks noGrp="1"/>
          </p:cNvSpPr>
          <p:nvPr>
            <p:ph type="dt" sz="half" idx="10"/>
          </p:nvPr>
        </p:nvSpPr>
        <p:spPr/>
        <p:txBody>
          <a:bodyPr/>
          <a:lstStyle/>
          <a:p>
            <a:fld id="{85E05F5A-E4A3-476F-A89E-C2B73F2431E4}" type="datetime1">
              <a:rPr lang="en-US" smtClean="0"/>
              <a:t>7/8/2022</a:t>
            </a:fld>
            <a:endParaRPr lang="en-US"/>
          </a:p>
        </p:txBody>
      </p:sp>
      <p:sp>
        <p:nvSpPr>
          <p:cNvPr id="8" name="Footer Placeholder 7">
            <a:extLst>
              <a:ext uri="{FF2B5EF4-FFF2-40B4-BE49-F238E27FC236}">
                <a16:creationId xmlns:a16="http://schemas.microsoft.com/office/drawing/2014/main" id="{8B01C005-C973-4D82-942A-334F1D431A04}"/>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AAFB6186-6570-4DE8-8603-70B0A51DFE9C}"/>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1197648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5ADD3-88C8-4B01-8CC6-808C0E416054}"/>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02634E6A-1390-4101-B78E-7592313407D7}"/>
              </a:ext>
            </a:extLst>
          </p:cNvPr>
          <p:cNvSpPr>
            <a:spLocks noGrp="1"/>
          </p:cNvSpPr>
          <p:nvPr>
            <p:ph type="dt" sz="half" idx="10"/>
          </p:nvPr>
        </p:nvSpPr>
        <p:spPr/>
        <p:txBody>
          <a:bodyPr/>
          <a:lstStyle/>
          <a:p>
            <a:fld id="{E3761515-4A26-4F31-9F61-5A10B1FABBFC}" type="datetime1">
              <a:rPr lang="en-US" smtClean="0"/>
              <a:t>7/8/2022</a:t>
            </a:fld>
            <a:endParaRPr lang="en-US"/>
          </a:p>
        </p:txBody>
      </p:sp>
      <p:sp>
        <p:nvSpPr>
          <p:cNvPr id="4" name="Footer Placeholder 3">
            <a:extLst>
              <a:ext uri="{FF2B5EF4-FFF2-40B4-BE49-F238E27FC236}">
                <a16:creationId xmlns:a16="http://schemas.microsoft.com/office/drawing/2014/main" id="{88BC7B90-4C99-4653-872A-3572A02DAE99}"/>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13B03516-4D31-49D2-9488-33C734A7A4F6}"/>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3690898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0D8488-CF25-431B-A87A-AAF141BD0BBB}"/>
              </a:ext>
            </a:extLst>
          </p:cNvPr>
          <p:cNvSpPr>
            <a:spLocks noGrp="1"/>
          </p:cNvSpPr>
          <p:nvPr>
            <p:ph type="dt" sz="half" idx="10"/>
          </p:nvPr>
        </p:nvSpPr>
        <p:spPr/>
        <p:txBody>
          <a:bodyPr/>
          <a:lstStyle/>
          <a:p>
            <a:fld id="{4A75DC65-7D1F-4BAB-9695-F7E734143E14}" type="datetime1">
              <a:rPr lang="en-US" smtClean="0"/>
              <a:t>7/8/2022</a:t>
            </a:fld>
            <a:endParaRPr lang="en-US"/>
          </a:p>
        </p:txBody>
      </p:sp>
      <p:sp>
        <p:nvSpPr>
          <p:cNvPr id="3" name="Footer Placeholder 2">
            <a:extLst>
              <a:ext uri="{FF2B5EF4-FFF2-40B4-BE49-F238E27FC236}">
                <a16:creationId xmlns:a16="http://schemas.microsoft.com/office/drawing/2014/main" id="{8A2F58E5-C92D-4C64-B867-0576B1EADD06}"/>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89216797-ABEC-4FE0-AFDE-36107B96710D}"/>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832523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8F2B0-990D-418E-9D10-2464E9866929}"/>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6881131-AFFD-4339-9F30-D408B5105CB7}"/>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A7C47F4-7968-4698-8BD3-A583099FAA19}"/>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12BC6F-3996-4B2B-B8F2-DD3A82CCF76B}"/>
              </a:ext>
            </a:extLst>
          </p:cNvPr>
          <p:cNvSpPr>
            <a:spLocks noGrp="1"/>
          </p:cNvSpPr>
          <p:nvPr>
            <p:ph type="dt" sz="half" idx="10"/>
          </p:nvPr>
        </p:nvSpPr>
        <p:spPr/>
        <p:txBody>
          <a:bodyPr/>
          <a:lstStyle/>
          <a:p>
            <a:fld id="{7E624077-BD55-4036-8E92-6558FDF3B653}" type="datetime1">
              <a:rPr lang="en-US" smtClean="0"/>
              <a:t>7/8/2022</a:t>
            </a:fld>
            <a:endParaRPr lang="en-US"/>
          </a:p>
        </p:txBody>
      </p:sp>
      <p:sp>
        <p:nvSpPr>
          <p:cNvPr id="6" name="Footer Placeholder 5">
            <a:extLst>
              <a:ext uri="{FF2B5EF4-FFF2-40B4-BE49-F238E27FC236}">
                <a16:creationId xmlns:a16="http://schemas.microsoft.com/office/drawing/2014/main" id="{EA832E66-581A-4CF2-A40A-4E24FAAC4AE4}"/>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E83B1C89-C625-4618-81A2-FB34E4DA0712}"/>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662402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1486F-443A-4F2D-AB1F-8B1F4C4DE721}"/>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3A21213-E7FB-406A-B8CD-735AAC7AD0D9}"/>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F4F41A03-500E-49F7-8D99-A1EAFE4D340B}"/>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91523D-69E9-4EAE-A610-B3A237B75842}"/>
              </a:ext>
            </a:extLst>
          </p:cNvPr>
          <p:cNvSpPr>
            <a:spLocks noGrp="1"/>
          </p:cNvSpPr>
          <p:nvPr>
            <p:ph type="dt" sz="half" idx="10"/>
          </p:nvPr>
        </p:nvSpPr>
        <p:spPr/>
        <p:txBody>
          <a:bodyPr/>
          <a:lstStyle/>
          <a:p>
            <a:fld id="{804225F2-7107-4609-BCC2-77C63064A5E8}" type="datetime1">
              <a:rPr lang="en-US" smtClean="0"/>
              <a:t>7/8/2022</a:t>
            </a:fld>
            <a:endParaRPr lang="en-US"/>
          </a:p>
        </p:txBody>
      </p:sp>
      <p:sp>
        <p:nvSpPr>
          <p:cNvPr id="6" name="Footer Placeholder 5">
            <a:extLst>
              <a:ext uri="{FF2B5EF4-FFF2-40B4-BE49-F238E27FC236}">
                <a16:creationId xmlns:a16="http://schemas.microsoft.com/office/drawing/2014/main" id="{4EDB852F-4134-4AB5-BA87-483B1E1ADD21}"/>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5E34C5CB-918E-4A09-8222-D36E37B63C02}"/>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1882200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AA0686-7BAC-45C0-BA30-0D0CBCE5CE63}"/>
              </a:ext>
            </a:extLst>
          </p:cNvPr>
          <p:cNvSpPr>
            <a:spLocks noGrp="1"/>
          </p:cNvSpPr>
          <p:nvPr>
            <p:ph type="title"/>
          </p:nvPr>
        </p:nvSpPr>
        <p:spPr>
          <a:xfrm>
            <a:off x="1028700" y="685800"/>
            <a:ext cx="7115175" cy="13716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34202DE-82CD-407D-8C68-174B0CBB57F7}"/>
              </a:ext>
            </a:extLst>
          </p:cNvPr>
          <p:cNvSpPr>
            <a:spLocks noGrp="1"/>
          </p:cNvSpPr>
          <p:nvPr>
            <p:ph type="body" idx="1"/>
          </p:nvPr>
        </p:nvSpPr>
        <p:spPr>
          <a:xfrm>
            <a:off x="1028700" y="2254103"/>
            <a:ext cx="7115176" cy="391809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554AC9D-6E1B-46D3-959F-A068A1EDBDBA}"/>
              </a:ext>
            </a:extLst>
          </p:cNvPr>
          <p:cNvSpPr>
            <a:spLocks noGrp="1"/>
          </p:cNvSpPr>
          <p:nvPr>
            <p:ph type="dt" sz="half" idx="2"/>
          </p:nvPr>
        </p:nvSpPr>
        <p:spPr>
          <a:xfrm rot="5400000">
            <a:off x="6835667" y="3275064"/>
            <a:ext cx="4114801" cy="307876"/>
          </a:xfrm>
          <a:prstGeom prst="rect">
            <a:avLst/>
          </a:prstGeom>
        </p:spPr>
        <p:txBody>
          <a:bodyPr vert="horz" lIns="91440" tIns="45720" rIns="91440" bIns="45720" rtlCol="0" anchor="ctr"/>
          <a:lstStyle>
            <a:lvl1pPr algn="ctr">
              <a:defRPr sz="900" cap="all" spc="300" baseline="0">
                <a:solidFill>
                  <a:schemeClr val="tx2">
                    <a:lumMod val="75000"/>
                    <a:lumOff val="25000"/>
                  </a:schemeClr>
                </a:solidFill>
                <a:latin typeface="+mn-lt"/>
              </a:defRPr>
            </a:lvl1pPr>
          </a:lstStyle>
          <a:p>
            <a:fld id="{D3FE42E8-8B57-452D-A122-4DCE9AC771EF}" type="datetime1">
              <a:rPr lang="en-US" smtClean="0"/>
              <a:t>7/8/2022</a:t>
            </a:fld>
            <a:endParaRPr lang="en-US"/>
          </a:p>
        </p:txBody>
      </p:sp>
      <p:sp>
        <p:nvSpPr>
          <p:cNvPr id="5" name="Footer Placeholder 4">
            <a:extLst>
              <a:ext uri="{FF2B5EF4-FFF2-40B4-BE49-F238E27FC236}">
                <a16:creationId xmlns:a16="http://schemas.microsoft.com/office/drawing/2014/main" id="{A5FC0015-9EFB-40F8-BC00-AC2483D60905}"/>
              </a:ext>
            </a:extLst>
          </p:cNvPr>
          <p:cNvSpPr>
            <a:spLocks noGrp="1"/>
          </p:cNvSpPr>
          <p:nvPr>
            <p:ph type="ftr" sz="quarter" idx="3"/>
          </p:nvPr>
        </p:nvSpPr>
        <p:spPr>
          <a:xfrm rot="5400000">
            <a:off x="-1795452" y="3275063"/>
            <a:ext cx="4114800" cy="307876"/>
          </a:xfrm>
          <a:prstGeom prst="rect">
            <a:avLst/>
          </a:prstGeom>
        </p:spPr>
        <p:txBody>
          <a:bodyPr vert="horz" lIns="91440" tIns="45720" rIns="91440" bIns="45720" rtlCol="0" anchor="ctr"/>
          <a:lstStyle>
            <a:lvl1pPr algn="ctr">
              <a:defRPr sz="900" cap="all" spc="300" baseline="0">
                <a:solidFill>
                  <a:schemeClr val="tx2">
                    <a:lumMod val="75000"/>
                    <a:lumOff val="25000"/>
                  </a:schemeClr>
                </a:solidFill>
                <a:latin typeface="+mn-lt"/>
              </a:defRPr>
            </a:lvl1pPr>
          </a:lstStyle>
          <a:p>
            <a:r>
              <a:rPr lang="en-US" dirty="0"/>
              <a:t>Sample Footer Text</a:t>
            </a:r>
          </a:p>
        </p:txBody>
      </p:sp>
      <p:sp>
        <p:nvSpPr>
          <p:cNvPr id="6" name="Slide Number Placeholder 5">
            <a:extLst>
              <a:ext uri="{FF2B5EF4-FFF2-40B4-BE49-F238E27FC236}">
                <a16:creationId xmlns:a16="http://schemas.microsoft.com/office/drawing/2014/main" id="{E572C732-0E3E-49E0-A72E-D4C08CB4455A}"/>
              </a:ext>
            </a:extLst>
          </p:cNvPr>
          <p:cNvSpPr>
            <a:spLocks noGrp="1"/>
          </p:cNvSpPr>
          <p:nvPr>
            <p:ph type="sldNum" sz="quarter" idx="4"/>
          </p:nvPr>
        </p:nvSpPr>
        <p:spPr>
          <a:xfrm>
            <a:off x="8337255" y="6356351"/>
            <a:ext cx="653901" cy="365125"/>
          </a:xfrm>
          <a:prstGeom prst="rect">
            <a:avLst/>
          </a:prstGeom>
        </p:spPr>
        <p:txBody>
          <a:bodyPr vert="horz" lIns="91440" tIns="45720" rIns="91440" bIns="45720" rtlCol="0" anchor="ctr"/>
          <a:lstStyle>
            <a:lvl1pPr algn="r">
              <a:defRPr sz="900" spc="300">
                <a:solidFill>
                  <a:schemeClr val="tx2">
                    <a:lumMod val="75000"/>
                    <a:lumOff val="25000"/>
                  </a:schemeClr>
                </a:solidFill>
                <a:latin typeface="+mn-lt"/>
              </a:defRPr>
            </a:lvl1pPr>
          </a:lstStyle>
          <a:p>
            <a:fld id="{F8E28480-1C08-4458-AD97-0283E6FFD09D}" type="slidenum">
              <a:rPr lang="en-US" smtClean="0"/>
              <a:pPr/>
              <a:t>‹#›</a:t>
            </a:fld>
            <a:endParaRPr lang="en-US"/>
          </a:p>
        </p:txBody>
      </p:sp>
    </p:spTree>
    <p:extLst>
      <p:ext uri="{BB962C8B-B14F-4D97-AF65-F5344CB8AC3E}">
        <p14:creationId xmlns:p14="http://schemas.microsoft.com/office/powerpoint/2010/main" val="407644312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SzPct val="70000"/>
        <a:buFont typeface="Arial" panose="020B0604020202020204" pitchFamily="34" charset="0"/>
        <a:buChar char="•"/>
        <a:defRPr sz="2400" kern="1200">
          <a:solidFill>
            <a:schemeClr val="tx2"/>
          </a:solidFill>
          <a:latin typeface="+mj-lt"/>
          <a:ea typeface="+mn-ea"/>
          <a:cs typeface="+mn-cs"/>
        </a:defRPr>
      </a:lvl1pPr>
      <a:lvl2pPr marL="685800" indent="-228600" algn="l" defTabSz="914400" rtl="0" eaLnBrk="1" latinLnBrk="0" hangingPunct="1">
        <a:lnSpc>
          <a:spcPct val="100000"/>
        </a:lnSpc>
        <a:spcBef>
          <a:spcPts val="500"/>
        </a:spcBef>
        <a:buSzPct val="70000"/>
        <a:buFont typeface="Arial" panose="020B0604020202020204" pitchFamily="34" charset="0"/>
        <a:buChar char="•"/>
        <a:defRPr sz="2000" kern="1200">
          <a:solidFill>
            <a:schemeClr val="tx2"/>
          </a:solidFill>
          <a:latin typeface="+mj-lt"/>
          <a:ea typeface="+mn-ea"/>
          <a:cs typeface="+mn-cs"/>
        </a:defRPr>
      </a:lvl2pPr>
      <a:lvl3pPr marL="1143000" indent="-228600" algn="l" defTabSz="914400" rtl="0" eaLnBrk="1" latinLnBrk="0" hangingPunct="1">
        <a:lnSpc>
          <a:spcPct val="100000"/>
        </a:lnSpc>
        <a:spcBef>
          <a:spcPts val="500"/>
        </a:spcBef>
        <a:buSzPct val="70000"/>
        <a:buFont typeface="Arial" panose="020B0604020202020204" pitchFamily="34" charset="0"/>
        <a:buChar char="•"/>
        <a:defRPr sz="1800" kern="1200">
          <a:solidFill>
            <a:schemeClr val="tx2"/>
          </a:solidFill>
          <a:latin typeface="+mj-lt"/>
          <a:ea typeface="+mn-ea"/>
          <a:cs typeface="+mn-cs"/>
        </a:defRPr>
      </a:lvl3pPr>
      <a:lvl4pPr marL="1600200" indent="-228600" algn="l" defTabSz="914400" rtl="0" eaLnBrk="1" latinLnBrk="0" hangingPunct="1">
        <a:lnSpc>
          <a:spcPct val="100000"/>
        </a:lnSpc>
        <a:spcBef>
          <a:spcPts val="500"/>
        </a:spcBef>
        <a:buSzPct val="70000"/>
        <a:buFont typeface="Arial" panose="020B0604020202020204" pitchFamily="34" charset="0"/>
        <a:buChar char="•"/>
        <a:defRPr sz="1600" kern="1200">
          <a:solidFill>
            <a:schemeClr val="tx2"/>
          </a:solidFill>
          <a:latin typeface="+mj-lt"/>
          <a:ea typeface="+mn-ea"/>
          <a:cs typeface="+mn-cs"/>
        </a:defRPr>
      </a:lvl4pPr>
      <a:lvl5pPr marL="2057400" indent="-228600" algn="l" defTabSz="914400" rtl="0" eaLnBrk="1" latinLnBrk="0" hangingPunct="1">
        <a:lnSpc>
          <a:spcPct val="100000"/>
        </a:lnSpc>
        <a:spcBef>
          <a:spcPts val="500"/>
        </a:spcBef>
        <a:buSzPct val="70000"/>
        <a:buFont typeface="Arial" panose="020B0604020202020204" pitchFamily="34" charset="0"/>
        <a:buChar char="•"/>
        <a:defRPr sz="1600" kern="1200">
          <a:solidFill>
            <a:schemeClr val="tx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948580" y="1443841"/>
            <a:ext cx="7246840" cy="39703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457200" indent="-457200" algn="ctr"/>
            <a:r>
              <a:rPr lang="en-PH" sz="3600" b="1" dirty="0">
                <a:latin typeface="Arial" panose="020B0604020202020204" pitchFamily="34" charset="0"/>
                <a:ea typeface="Times New Roman" panose="02020603050405020304" pitchFamily="18" charset="0"/>
                <a:cs typeface="Arial" panose="020B0604020202020204" pitchFamily="34" charset="0"/>
              </a:rPr>
              <a:t>2 Timothy Series</a:t>
            </a:r>
          </a:p>
          <a:p>
            <a:pPr marL="457200" indent="-457200" algn="ctr"/>
            <a:r>
              <a:rPr lang="en-PH" sz="3600" b="1" dirty="0">
                <a:latin typeface="Arial" panose="020B0604020202020204" pitchFamily="34" charset="0"/>
                <a:ea typeface="Times New Roman" panose="02020603050405020304" pitchFamily="18" charset="0"/>
                <a:cs typeface="Arial" panose="020B0604020202020204" pitchFamily="34" charset="0"/>
              </a:rPr>
              <a:t>“Passing On the Legacy of Enduring Faith”</a:t>
            </a:r>
          </a:p>
          <a:p>
            <a:pPr marL="457200" indent="-457200" algn="ctr"/>
            <a:endParaRPr lang="en-PH" sz="3600" b="1" dirty="0">
              <a:effectLst/>
              <a:latin typeface="Arial" panose="020B0604020202020204" pitchFamily="34" charset="0"/>
              <a:ea typeface="Times New Roman" panose="02020603050405020304" pitchFamily="18" charset="0"/>
              <a:cs typeface="Arial" panose="020B0604020202020204" pitchFamily="34" charset="0"/>
            </a:endParaRPr>
          </a:p>
          <a:p>
            <a:pPr marL="457200" indent="-457200" algn="ctr"/>
            <a:r>
              <a:rPr lang="en-PH" sz="3600" b="1" dirty="0">
                <a:effectLst/>
                <a:latin typeface="Arial" panose="020B0604020202020204" pitchFamily="34" charset="0"/>
                <a:ea typeface="Times New Roman" panose="02020603050405020304" pitchFamily="18" charset="0"/>
                <a:cs typeface="Arial" panose="020B0604020202020204" pitchFamily="34" charset="0"/>
              </a:rPr>
              <a:t>THE PERILS AND PERSPECTIVES </a:t>
            </a:r>
            <a:r>
              <a:rPr lang="en-PH" sz="3600" b="1" dirty="0">
                <a:latin typeface="Arial" panose="020B0604020202020204" pitchFamily="34" charset="0"/>
                <a:ea typeface="Times New Roman" panose="02020603050405020304" pitchFamily="18" charset="0"/>
                <a:cs typeface="Arial" panose="020B0604020202020204" pitchFamily="34" charset="0"/>
              </a:rPr>
              <a:t>OF </a:t>
            </a:r>
            <a:r>
              <a:rPr lang="en-PH" sz="3600" b="1" dirty="0">
                <a:effectLst/>
                <a:latin typeface="Arial" panose="020B0604020202020204" pitchFamily="34" charset="0"/>
                <a:ea typeface="Times New Roman" panose="02020603050405020304" pitchFamily="18" charset="0"/>
                <a:cs typeface="Arial" panose="020B0604020202020204" pitchFamily="34" charset="0"/>
              </a:rPr>
              <a:t>OUR TIMES (2 Timothy 3:1–17)</a:t>
            </a:r>
          </a:p>
        </p:txBody>
      </p:sp>
    </p:spTree>
    <p:extLst>
      <p:ext uri="{BB962C8B-B14F-4D97-AF65-F5344CB8AC3E}">
        <p14:creationId xmlns:p14="http://schemas.microsoft.com/office/powerpoint/2010/main" val="4257090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4" y="1137222"/>
            <a:ext cx="8126361" cy="393133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  “MALICIOUS GOSSIPS" </a:t>
            </a:r>
            <a:endParaRPr lang="en-PH" sz="4000" b="1" dirty="0">
              <a:effectLst/>
              <a:latin typeface="Arial" panose="020B0604020202020204" pitchFamily="34" charset="0"/>
              <a:ea typeface="Calibri" panose="020F0502020204030204" pitchFamily="34" charset="0"/>
              <a:cs typeface="Arial" panose="020B0604020202020204" pitchFamily="34" charset="0"/>
            </a:endParaRPr>
          </a:p>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 “</a:t>
            </a: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slanderers” </a:t>
            </a:r>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“diabolical” </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or "devil" and it basically means "false accuser" </a:t>
            </a:r>
          </a:p>
          <a:p>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 o</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ne who incites (evil) contentions and quarrels</a:t>
            </a:r>
            <a:endParaRPr lang="en-PH" sz="72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36911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580768" y="420527"/>
            <a:ext cx="8061787" cy="569797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  "WITHOUT SELF- CONTROL" </a:t>
            </a:r>
            <a:endParaRPr lang="en-PH" sz="4000" b="1" dirty="0">
              <a:effectLst/>
              <a:latin typeface="Arial" panose="020B0604020202020204" pitchFamily="34" charset="0"/>
              <a:ea typeface="Calibri" panose="020F0502020204030204" pitchFamily="34" charset="0"/>
              <a:cs typeface="Arial" panose="020B0604020202020204" pitchFamily="34" charset="0"/>
            </a:endParaRPr>
          </a:p>
          <a:p>
            <a:pPr marL="571500" indent="-571500">
              <a:buFontTx/>
              <a:buChar char="-"/>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"without power/strength over self” “no restraints/ unable to resist/readily yield to passions and lusts.”</a:t>
            </a:r>
          </a:p>
          <a:p>
            <a:endParaRPr lang="en-PH" sz="16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endParaRPr lang="en-PH" sz="16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Romans 1:24-26</a:t>
            </a:r>
          </a:p>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 Peter 2:14,19-22</a:t>
            </a:r>
          </a:p>
        </p:txBody>
      </p:sp>
    </p:spTree>
    <p:extLst>
      <p:ext uri="{BB962C8B-B14F-4D97-AF65-F5344CB8AC3E}">
        <p14:creationId xmlns:p14="http://schemas.microsoft.com/office/powerpoint/2010/main" val="3282557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568410" y="717084"/>
            <a:ext cx="8316097" cy="572393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000" b="1" dirty="0">
                <a:latin typeface="Arial" panose="020B0604020202020204" pitchFamily="34" charset="0"/>
                <a:ea typeface="Calibri" panose="020F0502020204030204" pitchFamily="34" charset="0"/>
                <a:cs typeface="Arial" panose="020B0604020202020204" pitchFamily="34" charset="0"/>
              </a:rPr>
              <a:t>13. </a:t>
            </a:r>
            <a:r>
              <a:rPr lang="en-US" sz="4000" b="1" dirty="0">
                <a:latin typeface="Arial" panose="020B0604020202020204" pitchFamily="34" charset="0"/>
                <a:ea typeface="Calibri" panose="020F0502020204030204" pitchFamily="34" charset="0"/>
                <a:cs typeface="Arial" panose="020B0604020202020204" pitchFamily="34" charset="0"/>
              </a:rPr>
              <a:t>"BRUTAL" </a:t>
            </a:r>
          </a:p>
          <a:p>
            <a:pPr marL="571500" lvl="0" indent="-571500">
              <a:lnSpc>
                <a:spcPct val="107000"/>
              </a:lnSpc>
              <a:spcAft>
                <a:spcPts val="800"/>
              </a:spcAft>
              <a:buFontTx/>
              <a:buChar char="-"/>
            </a:pPr>
            <a:r>
              <a:rPr lang="en-US" sz="4000" b="1" dirty="0">
                <a:latin typeface="Arial" panose="020B0604020202020204" pitchFamily="34" charset="0"/>
                <a:ea typeface="Calibri" panose="020F0502020204030204" pitchFamily="34" charset="0"/>
                <a:cs typeface="Arial" panose="020B0604020202020204" pitchFamily="34" charset="0"/>
              </a:rPr>
              <a:t>"not tame" “rough” “cruel” “savage” “fierce”, like wild beasts</a:t>
            </a:r>
          </a:p>
          <a:p>
            <a:pPr marL="571500" lvl="0" indent="-571500">
              <a:lnSpc>
                <a:spcPct val="107000"/>
              </a:lnSpc>
              <a:spcAft>
                <a:spcPts val="800"/>
              </a:spcAft>
              <a:buFontTx/>
              <a:buChar char="-"/>
            </a:pPr>
            <a:r>
              <a:rPr lang="en-US" sz="4000" b="1" dirty="0">
                <a:latin typeface="Arial" panose="020B0604020202020204" pitchFamily="34" charset="0"/>
                <a:ea typeface="Calibri" panose="020F0502020204030204" pitchFamily="34" charset="0"/>
                <a:cs typeface="Arial" panose="020B0604020202020204" pitchFamily="34" charset="0"/>
              </a:rPr>
              <a:t>given over to violence, murder and destruction</a:t>
            </a:r>
          </a:p>
          <a:p>
            <a:pPr lvl="0">
              <a:lnSpc>
                <a:spcPct val="107000"/>
              </a:lnSpc>
              <a:spcAft>
                <a:spcPts val="800"/>
              </a:spcAft>
            </a:pPr>
            <a:r>
              <a:rPr lang="en-US" sz="4000" b="1" dirty="0">
                <a:effectLst/>
                <a:latin typeface="Arial" panose="020B0604020202020204" pitchFamily="34" charset="0"/>
                <a:ea typeface="Calibri" panose="020F0502020204030204" pitchFamily="34" charset="0"/>
                <a:cs typeface="Arial" panose="020B0604020202020204" pitchFamily="34" charset="0"/>
              </a:rPr>
              <a:t>Matthew 24:9, 12</a:t>
            </a:r>
          </a:p>
          <a:p>
            <a:pPr lvl="0">
              <a:lnSpc>
                <a:spcPct val="107000"/>
              </a:lnSpc>
              <a:spcAft>
                <a:spcPts val="800"/>
              </a:spcAft>
            </a:pPr>
            <a:r>
              <a:rPr lang="en-US" sz="4000" b="1" dirty="0">
                <a:latin typeface="Arial" panose="020B0604020202020204" pitchFamily="34" charset="0"/>
                <a:ea typeface="Calibri" panose="020F0502020204030204" pitchFamily="34" charset="0"/>
                <a:cs typeface="Arial" panose="020B0604020202020204" pitchFamily="34" charset="0"/>
              </a:rPr>
              <a:t>2 Timothy 2:24; 1 Peter 3:15</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3880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516789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  “HATERS OF GOOD" </a:t>
            </a:r>
            <a:endParaRPr lang="en-PH" sz="4000" b="1" dirty="0">
              <a:effectLst/>
              <a:latin typeface="Arial" panose="020B0604020202020204" pitchFamily="34" charset="0"/>
              <a:ea typeface="Calibri" panose="020F0502020204030204" pitchFamily="34" charset="0"/>
              <a:cs typeface="Arial" panose="020B0604020202020204" pitchFamily="34" charset="0"/>
            </a:endParaRPr>
          </a:p>
          <a:p>
            <a:pPr marL="457200" indent="-457200">
              <a:lnSpc>
                <a:spcPct val="107000"/>
              </a:lnSpc>
              <a:spcAft>
                <a:spcPts val="800"/>
              </a:spcAft>
              <a:buFontTx/>
              <a:buChar char="-"/>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"not lovers of the good"  “despisers of goodness”</a:t>
            </a:r>
          </a:p>
          <a:p>
            <a:pPr>
              <a:lnSpc>
                <a:spcPct val="107000"/>
              </a:lnSpc>
              <a:spcAft>
                <a:spcPts val="800"/>
              </a:spcAft>
            </a:pP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  “rejects or hostile to virtue” </a:t>
            </a:r>
            <a:endPar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457200" indent="-457200">
              <a:lnSpc>
                <a:spcPct val="107000"/>
              </a:lnSpc>
              <a:spcAft>
                <a:spcPts val="800"/>
              </a:spcAft>
              <a:buFontTx/>
              <a:buChar char="-"/>
            </a:pP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John 3:19-21</a:t>
            </a:r>
          </a:p>
          <a:p>
            <a:pPr marL="457200" indent="-457200">
              <a:lnSpc>
                <a:spcPct val="107000"/>
              </a:lnSpc>
              <a:spcAft>
                <a:spcPts val="800"/>
              </a:spcAft>
              <a:buFontTx/>
              <a:buChar char="-"/>
            </a:pPr>
            <a:r>
              <a:rPr lang="en-PH" sz="40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Isaiah 5:20</a:t>
            </a:r>
          </a:p>
          <a:p>
            <a:pPr marL="457200" indent="-457200">
              <a:lnSpc>
                <a:spcPct val="107000"/>
              </a:lnSpc>
              <a:spcAft>
                <a:spcPts val="800"/>
              </a:spcAft>
              <a:buFontTx/>
              <a:buChar char="-"/>
            </a:pPr>
            <a:r>
              <a:rPr lang="en-PH" sz="4000" b="1" dirty="0">
                <a:solidFill>
                  <a:srgbClr val="000000"/>
                </a:solidFill>
                <a:latin typeface="Arial" panose="020B0604020202020204" pitchFamily="34" charset="0"/>
                <a:ea typeface="Calibri" panose="020F0502020204030204" pitchFamily="34" charset="0"/>
                <a:cs typeface="Arial" panose="020B0604020202020204" pitchFamily="34" charset="0"/>
              </a:rPr>
              <a:t>1 Thessalonians 4:8</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99590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680020"/>
            <a:ext cx="7772400" cy="532876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42950" lvl="0" indent="-742950">
              <a:lnSpc>
                <a:spcPct val="107000"/>
              </a:lnSpc>
              <a:spcAft>
                <a:spcPts val="800"/>
              </a:spcAft>
              <a:buAutoNum type="arabicPeriod" startAt="15"/>
            </a:pP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“TREACHEROUS”/ </a:t>
            </a:r>
            <a:r>
              <a:rPr lang="en-PH" sz="4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TRAITORS"</a:t>
            </a:r>
            <a:r>
              <a:rPr lang="en-PH" sz="4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(v.4) </a:t>
            </a:r>
          </a:p>
          <a:p>
            <a:pPr lvl="0">
              <a:lnSpc>
                <a:spcPct val="107000"/>
              </a:lnSpc>
              <a:spcAft>
                <a:spcPts val="800"/>
              </a:spcAft>
            </a:pPr>
            <a:r>
              <a:rPr lang="en-PH" sz="4000" b="1" i="1"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4000" b="1" i="1" dirty="0">
                <a:solidFill>
                  <a:srgbClr val="000000"/>
                </a:solidFill>
                <a:latin typeface="Arial" panose="020B0604020202020204" pitchFamily="34" charset="0"/>
                <a:ea typeface="Calibri" panose="020F0502020204030204" pitchFamily="34" charset="0"/>
                <a:cs typeface="Arial" panose="020B0604020202020204" pitchFamily="34" charset="0"/>
              </a:rPr>
              <a:t>"one who betrays his own family, friends and country” “abandons another in danger”</a:t>
            </a:r>
          </a:p>
          <a:p>
            <a:pPr lvl="0">
              <a:lnSpc>
                <a:spcPct val="107000"/>
              </a:lnSpc>
              <a:spcAft>
                <a:spcPts val="800"/>
              </a:spcAft>
            </a:pPr>
            <a:endParaRPr lang="en-PH" sz="1600" dirty="0">
              <a:effectLst/>
              <a:latin typeface="Arial" panose="020B0604020202020204" pitchFamily="34" charset="0"/>
              <a:ea typeface="Calibri" panose="020F0502020204030204" pitchFamily="34" charset="0"/>
              <a:cs typeface="Arial" panose="020B0604020202020204" pitchFamily="34" charset="0"/>
            </a:endParaRPr>
          </a:p>
          <a:p>
            <a:pPr lvl="0">
              <a:lnSpc>
                <a:spcPct val="107000"/>
              </a:lnSpc>
              <a:spcAft>
                <a:spcPts val="800"/>
              </a:spcAft>
            </a:pPr>
            <a:r>
              <a:rPr lang="en-PH" sz="4000" b="1" dirty="0">
                <a:effectLst/>
                <a:latin typeface="Arial" panose="020B0604020202020204" pitchFamily="34" charset="0"/>
                <a:ea typeface="Calibri" panose="020F0502020204030204" pitchFamily="34" charset="0"/>
                <a:cs typeface="Arial" panose="020B0604020202020204" pitchFamily="34" charset="0"/>
              </a:rPr>
              <a:t>Matthew 10:21-22 (24:9-10)</a:t>
            </a:r>
          </a:p>
          <a:p>
            <a:pPr>
              <a:lnSpc>
                <a:spcPct val="107000"/>
              </a:lnSpc>
              <a:spcAft>
                <a:spcPts val="800"/>
              </a:spcAft>
            </a:pPr>
            <a:r>
              <a:rPr lang="en-PH" sz="4000" b="1" dirty="0">
                <a:effectLst/>
                <a:latin typeface="Arial" panose="020B0604020202020204" pitchFamily="34" charset="0"/>
                <a:ea typeface="Calibri" panose="020F0502020204030204" pitchFamily="34" charset="0"/>
                <a:cs typeface="Arial" panose="020B0604020202020204" pitchFamily="34" charset="0"/>
              </a:rPr>
              <a:t>Acts 7:52</a:t>
            </a:r>
          </a:p>
        </p:txBody>
      </p:sp>
    </p:spTree>
    <p:extLst>
      <p:ext uri="{BB962C8B-B14F-4D97-AF65-F5344CB8AC3E}">
        <p14:creationId xmlns:p14="http://schemas.microsoft.com/office/powerpoint/2010/main" val="3148799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753762" y="1137222"/>
            <a:ext cx="7888793" cy="409887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2900" lvl="0" indent="-342900">
              <a:lnSpc>
                <a:spcPct val="107000"/>
              </a:lnSpc>
              <a:spcAft>
                <a:spcPts val="800"/>
              </a:spcAft>
              <a:buAutoNum type="arabicPeriod" startAt="16"/>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“RECKLESS”/ "HEADSTRONG" </a:t>
            </a:r>
          </a:p>
          <a:p>
            <a:pPr lvl="0">
              <a:lnSpc>
                <a:spcPct val="107000"/>
              </a:lnSpc>
              <a:spcAft>
                <a:spcPts val="800"/>
              </a:spcAft>
            </a:pP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careless, negligent, and rash or falls forward into reckless destruction; without consideration </a:t>
            </a:r>
            <a:r>
              <a:rPr lang="en-PH" sz="4000" b="1" kern="1800" dirty="0">
                <a:solidFill>
                  <a:srgbClr val="000000"/>
                </a:solidFill>
                <a:latin typeface="Arial" panose="020B0604020202020204" pitchFamily="34" charset="0"/>
                <a:ea typeface="Times New Roman" panose="02020603050405020304" pitchFamily="18" charset="0"/>
                <a:cs typeface="Arial" panose="020B0604020202020204" pitchFamily="34" charset="0"/>
              </a:rPr>
              <a:t>of consequences</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626455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445243"/>
            <a:ext cx="7772400" cy="572393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2900" lvl="0" indent="-342900">
              <a:lnSpc>
                <a:spcPct val="107000"/>
              </a:lnSpc>
              <a:spcAft>
                <a:spcPts val="800"/>
              </a:spcAft>
              <a:buAutoNum type="arabicPeriod" startAt="17"/>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“CONCEITED” /"HAUGHTY"</a:t>
            </a:r>
            <a:r>
              <a:rPr lang="en-PH" sz="4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p>
            <a:pPr marL="285750" lvl="0" indent="-285750">
              <a:lnSpc>
                <a:spcPct val="107000"/>
              </a:lnSpc>
              <a:spcAft>
                <a:spcPts val="800"/>
              </a:spcAft>
              <a:buFontTx/>
              <a:buChar char="-"/>
            </a:pP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“having been puffed up” “swollen with conceit” “filled with smoke”</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”inflated with pride” 1 Timothy 6:3-4</a:t>
            </a:r>
          </a:p>
          <a:p>
            <a:pPr lvl="0">
              <a:lnSpc>
                <a:spcPct val="107000"/>
              </a:lnSpc>
              <a:spcAft>
                <a:spcPts val="800"/>
              </a:spcAft>
            </a:pPr>
            <a:endParaRPr lang="en-PH" sz="4000" b="1"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lvl="0">
              <a:lnSpc>
                <a:spcPct val="107000"/>
              </a:lnSpc>
              <a:spcAft>
                <a:spcPts val="800"/>
              </a:spcAft>
            </a:pPr>
            <a:r>
              <a:rPr lang="en-PH" sz="4000" b="1" dirty="0">
                <a:solidFill>
                  <a:srgbClr val="000000"/>
                </a:solidFill>
                <a:latin typeface="Arial" panose="020B0604020202020204" pitchFamily="34" charset="0"/>
                <a:ea typeface="Calibri" panose="020F0502020204030204" pitchFamily="34" charset="0"/>
                <a:cs typeface="Arial" panose="020B0604020202020204" pitchFamily="34" charset="0"/>
              </a:rPr>
              <a:t>2 Peter 3:10-12</a:t>
            </a:r>
          </a:p>
          <a:p>
            <a:pPr lvl="0">
              <a:lnSpc>
                <a:spcPct val="107000"/>
              </a:lnSpc>
              <a:spcAft>
                <a:spcPts val="800"/>
              </a:spcAft>
            </a:pPr>
            <a:r>
              <a:rPr lang="en-PH" sz="4000" b="1" dirty="0">
                <a:solidFill>
                  <a:srgbClr val="000000"/>
                </a:solidFill>
                <a:latin typeface="Arial" panose="020B0604020202020204" pitchFamily="34" charset="0"/>
                <a:ea typeface="Calibri" panose="020F0502020204030204" pitchFamily="34" charset="0"/>
                <a:cs typeface="Arial" panose="020B0604020202020204" pitchFamily="34" charset="0"/>
              </a:rPr>
              <a:t>Habakkuk 2:14</a:t>
            </a:r>
          </a:p>
        </p:txBody>
      </p:sp>
    </p:spTree>
    <p:extLst>
      <p:ext uri="{BB962C8B-B14F-4D97-AF65-F5344CB8AC3E}">
        <p14:creationId xmlns:p14="http://schemas.microsoft.com/office/powerpoint/2010/main" val="2162127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86649"/>
            <a:ext cx="7772400" cy="49967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2900" lvl="0" indent="-342900">
              <a:lnSpc>
                <a:spcPct val="107000"/>
              </a:lnSpc>
              <a:spcAft>
                <a:spcPts val="800"/>
              </a:spcAft>
              <a:buAutoNum type="arabicPeriod" startAt="18"/>
            </a:pPr>
            <a:r>
              <a:rPr lang="en-PH" sz="3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"LOVERS OF PLEASURE RATHER THAN LOVERS OF GOD“</a:t>
            </a:r>
          </a:p>
          <a:p>
            <a:pPr marL="285750" lvl="0" indent="-285750">
              <a:lnSpc>
                <a:spcPct val="107000"/>
              </a:lnSpc>
              <a:spcAft>
                <a:spcPts val="800"/>
              </a:spcAft>
              <a:buFontTx/>
              <a:buChar char="-"/>
            </a:pPr>
            <a:r>
              <a:rPr lang="en-PH" sz="3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Pleasure for comfort, food, sex and other indulgences (perverse)</a:t>
            </a:r>
          </a:p>
          <a:p>
            <a:pPr marL="285750" lvl="0" indent="-285750">
              <a:lnSpc>
                <a:spcPct val="107000"/>
              </a:lnSpc>
              <a:spcAft>
                <a:spcPts val="800"/>
              </a:spcAft>
              <a:buFontTx/>
              <a:buChar char="-"/>
            </a:pPr>
            <a:r>
              <a:rPr lang="en-PH" sz="3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given to excessiveness</a:t>
            </a:r>
            <a:r>
              <a:rPr lang="en-PH" sz="3600" b="1" dirty="0">
                <a:solidFill>
                  <a:srgbClr val="000000"/>
                </a:solidFill>
                <a:latin typeface="Arial" panose="020B0604020202020204" pitchFamily="34" charset="0"/>
                <a:ea typeface="Times New Roman" panose="02020603050405020304" pitchFamily="18" charset="0"/>
                <a:cs typeface="Arial" panose="020B0604020202020204" pitchFamily="34" charset="0"/>
              </a:rPr>
              <a:t>, satisfaction of inflicting misery on others</a:t>
            </a:r>
            <a:r>
              <a:rPr lang="en-PH" sz="3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PH" sz="66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163507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423539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4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“If the love of pleasure, coarse or refined, is paramount, it will be at the cost of the love of God” </a:t>
            </a:r>
          </a:p>
          <a:p>
            <a:pPr lvl="0">
              <a:lnSpc>
                <a:spcPct val="107000"/>
              </a:lnSpc>
              <a:spcAft>
                <a:spcPts val="800"/>
              </a:spcAft>
            </a:pPr>
            <a:r>
              <a:rPr lang="en-PH" sz="3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Preachers Homiletical Commentary). </a:t>
            </a:r>
            <a:endParaRPr lang="en-PH" sz="4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83515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46221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Jude 1:3-4</a:t>
            </a:r>
          </a:p>
          <a:p>
            <a:pPr lvl="0">
              <a:lnSpc>
                <a:spcPct val="107000"/>
              </a:lnSpc>
              <a:spcAft>
                <a:spcPts val="800"/>
              </a:spcAft>
            </a:pPr>
            <a:r>
              <a:rPr lang="en-PH" sz="4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Romans 16:17-19</a:t>
            </a:r>
          </a:p>
          <a:p>
            <a:pPr lvl="0">
              <a:lnSpc>
                <a:spcPct val="107000"/>
              </a:lnSpc>
              <a:spcAft>
                <a:spcPts val="800"/>
              </a:spcAft>
            </a:pPr>
            <a:r>
              <a:rPr lang="en-PH" sz="4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Matthew 6:24</a:t>
            </a:r>
          </a:p>
          <a:p>
            <a:pPr lvl="0">
              <a:lnSpc>
                <a:spcPct val="107000"/>
              </a:lnSpc>
              <a:spcAft>
                <a:spcPts val="800"/>
              </a:spcAft>
            </a:pPr>
            <a:r>
              <a:rPr lang="en-PH" sz="4400" b="1" dirty="0">
                <a:solidFill>
                  <a:srgbClr val="000000"/>
                </a:solidFill>
                <a:latin typeface="Arial" panose="020B0604020202020204" pitchFamily="34" charset="0"/>
                <a:ea typeface="Calibri" panose="020F0502020204030204" pitchFamily="34" charset="0"/>
                <a:cs typeface="Arial" panose="020B0604020202020204" pitchFamily="34" charset="0"/>
              </a:rPr>
              <a:t>1 John 2:15-17; 5:19-21</a:t>
            </a:r>
          </a:p>
          <a:p>
            <a:pPr lvl="0">
              <a:lnSpc>
                <a:spcPct val="107000"/>
              </a:lnSpc>
              <a:spcAft>
                <a:spcPts val="800"/>
              </a:spcAft>
            </a:pPr>
            <a:endParaRPr lang="en-PH" sz="8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61989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1742303" y="1668162"/>
            <a:ext cx="5659394"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gn="ctr"/>
            <a:r>
              <a:rPr lang="en-PH" sz="4000" b="1" dirty="0">
                <a:effectLst/>
                <a:latin typeface="Arial" panose="020B0604020202020204" pitchFamily="34" charset="0"/>
                <a:ea typeface="Times New Roman" panose="02020603050405020304" pitchFamily="18" charset="0"/>
                <a:cs typeface="Arial" panose="020B0604020202020204" pitchFamily="34" charset="0"/>
              </a:rPr>
              <a:t>CONFRONTING EVIL PRACTICES </a:t>
            </a:r>
          </a:p>
          <a:p>
            <a:pPr lvl="0" algn="ctr"/>
            <a:r>
              <a:rPr lang="en-PH" sz="4000" b="1" dirty="0">
                <a:effectLst/>
                <a:latin typeface="Arial" panose="020B0604020202020204" pitchFamily="34" charset="0"/>
                <a:ea typeface="Times New Roman" panose="02020603050405020304" pitchFamily="18" charset="0"/>
                <a:cs typeface="Arial" panose="020B0604020202020204" pitchFamily="34" charset="0"/>
              </a:rPr>
              <a:t>2 Timothy 3:1–9</a:t>
            </a:r>
          </a:p>
        </p:txBody>
      </p:sp>
    </p:spTree>
    <p:extLst>
      <p:ext uri="{BB962C8B-B14F-4D97-AF65-F5344CB8AC3E}">
        <p14:creationId xmlns:p14="http://schemas.microsoft.com/office/powerpoint/2010/main" val="34737902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964926" cy="449783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000" b="1" dirty="0">
                <a:latin typeface="Arial" panose="020B0604020202020204" pitchFamily="34" charset="0"/>
                <a:ea typeface="Calibri" panose="020F0502020204030204" pitchFamily="34" charset="0"/>
                <a:cs typeface="Arial" panose="020B0604020202020204" pitchFamily="34" charset="0"/>
              </a:rPr>
              <a:t>Implications:</a:t>
            </a:r>
          </a:p>
          <a:p>
            <a:pPr lvl="0">
              <a:lnSpc>
                <a:spcPct val="107000"/>
              </a:lnSpc>
              <a:spcAft>
                <a:spcPts val="800"/>
              </a:spcAft>
            </a:pPr>
            <a:endParaRPr lang="en-PH" b="1" dirty="0">
              <a:effectLst/>
              <a:latin typeface="Arial" panose="020B0604020202020204" pitchFamily="34" charset="0"/>
              <a:ea typeface="Calibri" panose="020F0502020204030204" pitchFamily="34" charset="0"/>
              <a:cs typeface="Arial" panose="020B0604020202020204" pitchFamily="34" charset="0"/>
            </a:endParaRPr>
          </a:p>
          <a:p>
            <a:pPr lvl="0">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  Realize the depth of our sinfulness and human depravity – left to ourselves, we would not seek nor call upon God apart from His grace! </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23312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333764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  Consider Christ, His excellence, His loveliness… Have we considered His worth? How are we reflecting His life/character? </a:t>
            </a:r>
            <a:endParaRPr lang="en-PH" sz="72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048212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46549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 As we face sufferings, in these evil (last) days, how much willing are we to deny ourselves, take up our cross in order to live obediently, patiently and godly for the sake of Christ?</a:t>
            </a:r>
            <a:endParaRPr lang="en-PH" sz="72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444228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46549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US" sz="4000" b="1" dirty="0">
                <a:latin typeface="Arial" panose="020B0604020202020204" pitchFamily="34" charset="0"/>
                <a:ea typeface="Calibri" panose="020F0502020204030204" pitchFamily="34" charset="0"/>
                <a:cs typeface="Arial" panose="020B0604020202020204" pitchFamily="34" charset="0"/>
              </a:rPr>
              <a:t>4.	Let us contemplate more often on the perfection, the purity, the majesty of God and bow our hearts in reverence and awe of Him - to be drawn closer and to direct our affection and joy upon Him!</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974926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46549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US" sz="4000" b="1" dirty="0">
                <a:latin typeface="Arial" panose="020B0604020202020204" pitchFamily="34" charset="0"/>
                <a:ea typeface="Calibri" panose="020F0502020204030204" pitchFamily="34" charset="0"/>
                <a:cs typeface="Arial" panose="020B0604020202020204" pitchFamily="34" charset="0"/>
              </a:rPr>
              <a:t>4.	Let us contemplate more often on the perfection, the purity, the majesty of God and bow our hearts in reverence and awe of Him - to be drawn closer and to direct our affection and joy upon Him!</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34575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914400" y="877329"/>
            <a:ext cx="7364628" cy="47575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107000"/>
              </a:lnSpc>
              <a:spcAft>
                <a:spcPts val="800"/>
              </a:spcAft>
            </a:pP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AS WE ENDURE TOGETHER BY GOD’S GRACE</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WE MUST   CONFRONT ERRORS AND EVIL PRACTICES WITH GODLINESS FOUNDED ON BIBLICAL CONVICTIONS </a:t>
            </a:r>
          </a:p>
          <a:p>
            <a:pPr algn="ct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 Timothy 3:1-17).</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57484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976184" y="963827"/>
            <a:ext cx="6425513" cy="230832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2900" lvl="0" indent="-342900">
              <a:buFont typeface="+mj-lt"/>
              <a:buAutoNum type="alphaUcPeriod"/>
            </a:pPr>
            <a:r>
              <a:rPr lang="en-PH" sz="4800" b="1" dirty="0">
                <a:effectLst/>
                <a:latin typeface="Arial" panose="020B0604020202020204" pitchFamily="34" charset="0"/>
                <a:ea typeface="Times New Roman" panose="02020603050405020304" pitchFamily="18" charset="0"/>
              </a:rPr>
              <a:t>   CONFRONTING EVIL PRACTICES </a:t>
            </a:r>
          </a:p>
          <a:p>
            <a:pPr lvl="0"/>
            <a:r>
              <a:rPr lang="en-PH" sz="4800" b="1" dirty="0">
                <a:latin typeface="Arial" panose="020B0604020202020204" pitchFamily="34" charset="0"/>
                <a:ea typeface="Times New Roman" panose="02020603050405020304" pitchFamily="18" charset="0"/>
              </a:rPr>
              <a:t>  </a:t>
            </a:r>
            <a:r>
              <a:rPr lang="en-PH" sz="4800" b="1" dirty="0">
                <a:effectLst/>
                <a:latin typeface="Arial" panose="020B0604020202020204" pitchFamily="34" charset="0"/>
                <a:ea typeface="Times New Roman" panose="02020603050405020304" pitchFamily="18" charset="0"/>
              </a:rPr>
              <a:t>(2 Timothy 3:1–9)</a:t>
            </a:r>
            <a:endParaRPr lang="en-PH" sz="4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42390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739412" y="1536174"/>
            <a:ext cx="7401697" cy="255454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latin typeface="Arial" panose="020B0604020202020204" pitchFamily="34" charset="0"/>
                <a:cs typeface="Arial" panose="020B0604020202020204" pitchFamily="34" charset="0"/>
              </a:rPr>
              <a:t>CHARACTERISTICS (v.2ff):</a:t>
            </a:r>
          </a:p>
          <a:p>
            <a:endParaRPr lang="en-PH" sz="4000" b="1" dirty="0">
              <a:latin typeface="Arial" panose="020B0604020202020204" pitchFamily="34" charset="0"/>
              <a:cs typeface="Arial" panose="020B0604020202020204" pitchFamily="34" charset="0"/>
            </a:endParaRPr>
          </a:p>
          <a:p>
            <a:pPr marL="742950" indent="-742950">
              <a:buAutoNum type="arabicPeriod"/>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"LOVERS OF SELF" </a:t>
            </a:r>
          </a:p>
          <a:p>
            <a:pPr marL="742950" indent="-742950">
              <a:buFontTx/>
              <a:buAutoNum type="arabicPeriod"/>
            </a:pP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"LOVERS OF MONEY”</a:t>
            </a:r>
            <a:endParaRPr lang="en-PH"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209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716293" y="1918594"/>
            <a:ext cx="7711413" cy="222554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42950" lvl="0" indent="-742950">
              <a:lnSpc>
                <a:spcPct val="107000"/>
              </a:lnSpc>
              <a:spcAft>
                <a:spcPts val="800"/>
              </a:spcAft>
              <a:buAutoNum type="arabicPeriod" startAt="3"/>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"BOASTFUL" </a:t>
            </a:r>
          </a:p>
          <a:p>
            <a:pPr marL="742950" indent="-742950">
              <a:lnSpc>
                <a:spcPct val="107000"/>
              </a:lnSpc>
              <a:spcAft>
                <a:spcPts val="800"/>
              </a:spcAft>
              <a:buFontTx/>
              <a:buAutoNum type="arabicPeriod" startAt="3"/>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"ARROGANT“</a:t>
            </a:r>
          </a:p>
          <a:p>
            <a:pPr marL="742950" indent="-742950">
              <a:lnSpc>
                <a:spcPct val="107000"/>
              </a:lnSpc>
              <a:spcAft>
                <a:spcPts val="800"/>
              </a:spcAft>
              <a:buFontTx/>
              <a:buAutoNum type="arabicPeriod" startAt="3"/>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"REVILERS" </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33154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377712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42950" lvl="0" indent="-742950">
              <a:lnSpc>
                <a:spcPct val="107000"/>
              </a:lnSpc>
              <a:spcAft>
                <a:spcPts val="800"/>
              </a:spcAft>
              <a:buAutoNum type="arabicPeriod" startAt="6"/>
            </a:pPr>
            <a:r>
              <a:rPr lang="en-PH" sz="4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"DISOBEDIENT TO PARENTS”</a:t>
            </a:r>
          </a:p>
          <a:p>
            <a:pPr marL="742950" lvl="0" indent="-742950">
              <a:lnSpc>
                <a:spcPct val="107000"/>
              </a:lnSpc>
              <a:spcAft>
                <a:spcPts val="800"/>
              </a:spcAft>
              <a:buAutoNum type="arabicPeriod" startAt="7"/>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UNGRATEFUL”</a:t>
            </a:r>
          </a:p>
          <a:p>
            <a:pPr marL="742950" indent="-742950">
              <a:lnSpc>
                <a:spcPct val="107000"/>
              </a:lnSpc>
              <a:spcAft>
                <a:spcPts val="800"/>
              </a:spcAft>
              <a:buFontTx/>
              <a:buAutoNum type="arabicPeriod" startAt="7"/>
            </a:pPr>
            <a:r>
              <a:rPr lang="en-PH" sz="4000" b="1" dirty="0">
                <a:latin typeface="Arial" panose="020B0604020202020204" pitchFamily="34" charset="0"/>
                <a:ea typeface="Calibri" panose="020F0502020204030204" pitchFamily="34" charset="0"/>
                <a:cs typeface="Arial" panose="020B0604020202020204" pitchFamily="34" charset="0"/>
              </a:rPr>
              <a:t>"UNHOLY“</a:t>
            </a:r>
          </a:p>
          <a:p>
            <a:pPr marL="742950" lvl="0" indent="-742950">
              <a:lnSpc>
                <a:spcPct val="107000"/>
              </a:lnSpc>
              <a:spcAft>
                <a:spcPts val="800"/>
              </a:spcAft>
              <a:buAutoNum type="arabicPeriod" startAt="7"/>
            </a:pPr>
            <a:endPar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165938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919884" cy="159126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42950" lvl="0" indent="-742950">
              <a:lnSpc>
                <a:spcPct val="107000"/>
              </a:lnSpc>
              <a:spcAft>
                <a:spcPts val="800"/>
              </a:spcAft>
              <a:buAutoNum type="arabicPeriod" startAt="9"/>
            </a:pPr>
            <a:r>
              <a:rPr lang="en-US" sz="4400" b="1" dirty="0">
                <a:effectLst/>
                <a:latin typeface="Arial" panose="020B0604020202020204" pitchFamily="34" charset="0"/>
                <a:ea typeface="Calibri" panose="020F0502020204030204" pitchFamily="34" charset="0"/>
                <a:cs typeface="Arial" panose="020B0604020202020204" pitchFamily="34" charset="0"/>
              </a:rPr>
              <a:t>"UNLOVING" </a:t>
            </a:r>
          </a:p>
          <a:p>
            <a:pPr marL="742950" indent="-742950">
              <a:lnSpc>
                <a:spcPct val="107000"/>
              </a:lnSpc>
              <a:spcAft>
                <a:spcPts val="800"/>
              </a:spcAft>
              <a:buFontTx/>
              <a:buAutoNum type="arabicPeriod" startAt="9"/>
            </a:pPr>
            <a:r>
              <a:rPr lang="en-PH" sz="4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PH" sz="4400" b="1" dirty="0">
                <a:solidFill>
                  <a:srgbClr val="000000"/>
                </a:solidFill>
                <a:latin typeface="Arial" panose="020B0604020202020204" pitchFamily="34" charset="0"/>
                <a:ea typeface="Times New Roman" panose="02020603050405020304" pitchFamily="18" charset="0"/>
                <a:cs typeface="Arial" panose="020B0604020202020204" pitchFamily="34" charset="0"/>
              </a:rPr>
              <a:t>IRRECONCILABLE</a:t>
            </a:r>
            <a:r>
              <a:rPr lang="en-PH" sz="4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p:txBody>
      </p:sp>
    </p:spTree>
    <p:extLst>
      <p:ext uri="{BB962C8B-B14F-4D97-AF65-F5344CB8AC3E}">
        <p14:creationId xmlns:p14="http://schemas.microsoft.com/office/powerpoint/2010/main" val="2192377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1352071" y="1137222"/>
            <a:ext cx="6655110" cy="2937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44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“Sin is like a tyrant, the more you yield to it, the worse it tyrannizes over you” </a:t>
            </a:r>
            <a:r>
              <a:rPr lang="en-PH" sz="4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 Hall, B. D.).</a:t>
            </a:r>
            <a:endParaRPr lang="en-PH" sz="44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09549029"/>
      </p:ext>
    </p:extLst>
  </p:cSld>
  <p:clrMapOvr>
    <a:masterClrMapping/>
  </p:clrMapOvr>
</p:sld>
</file>

<file path=ppt/theme/theme1.xml><?xml version="1.0" encoding="utf-8"?>
<a:theme xmlns:a="http://schemas.openxmlformats.org/drawingml/2006/main" name="ClassicFrameVTI">
  <a:themeElements>
    <a:clrScheme name="AnalogousFromRegularSeedLeftStep">
      <a:dk1>
        <a:srgbClr val="000000"/>
      </a:dk1>
      <a:lt1>
        <a:srgbClr val="FFFFFF"/>
      </a:lt1>
      <a:dk2>
        <a:srgbClr val="311C20"/>
      </a:dk2>
      <a:lt2>
        <a:srgbClr val="F0F1F3"/>
      </a:lt2>
      <a:accent1>
        <a:srgbClr val="CF972C"/>
      </a:accent1>
      <a:accent2>
        <a:srgbClr val="CE481E"/>
      </a:accent2>
      <a:accent3>
        <a:srgbClr val="E0304F"/>
      </a:accent3>
      <a:accent4>
        <a:srgbClr val="CE1E87"/>
      </a:accent4>
      <a:accent5>
        <a:srgbClr val="DE30E0"/>
      </a:accent5>
      <a:accent6>
        <a:srgbClr val="831ECE"/>
      </a:accent6>
      <a:hlink>
        <a:srgbClr val="436EC0"/>
      </a:hlink>
      <a:folHlink>
        <a:srgbClr val="7F7F7F"/>
      </a:folHlink>
    </a:clrScheme>
    <a:fontScheme name="Goudy and Gill Sans">
      <a:majorFont>
        <a:latin typeface="Goudy Old Style"/>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lassicFrameVTI" id="{4FA2A165-EC65-4FB0-B019-8C8876A1D8E3}" vid="{9D78F1F1-8226-42FD-A1A3-975EDF6D60F8}"/>
    </a:ext>
  </a:extLst>
</a:theme>
</file>

<file path=docProps/app.xml><?xml version="1.0" encoding="utf-8"?>
<Properties xmlns="http://schemas.openxmlformats.org/officeDocument/2006/extended-properties" xmlns:vt="http://schemas.openxmlformats.org/officeDocument/2006/docPropsVTypes">
  <TotalTime>1266</TotalTime>
  <Words>646</Words>
  <Application>Microsoft Office PowerPoint</Application>
  <PresentationFormat>On-screen Show (4:3)</PresentationFormat>
  <Paragraphs>71</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Gill Sans MT</vt:lpstr>
      <vt:lpstr>Goudy Old Style</vt:lpstr>
      <vt:lpstr>Times New Roman</vt:lpstr>
      <vt:lpstr>ClassicFrameVTI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Florencio Ragos</dc:creator>
  <cp:lastModifiedBy>Marc Grande</cp:lastModifiedBy>
  <cp:revision>27</cp:revision>
  <dcterms:created xsi:type="dcterms:W3CDTF">2022-06-18T15:11:49Z</dcterms:created>
  <dcterms:modified xsi:type="dcterms:W3CDTF">2022-07-08T01:28:16Z</dcterms:modified>
</cp:coreProperties>
</file>