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8" r:id="rId9"/>
    <p:sldId id="267" r:id="rId10"/>
    <p:sldId id="271" r:id="rId11"/>
    <p:sldId id="292" r:id="rId12"/>
    <p:sldId id="293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297" r:id="rId27"/>
    <p:sldId id="311" r:id="rId28"/>
    <p:sldId id="312" r:id="rId29"/>
    <p:sldId id="313" r:id="rId30"/>
    <p:sldId id="314" r:id="rId31"/>
    <p:sldId id="32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449AA12-8195-4182-A7AC-2E7E59DFBDAF}" type="datetimeFigureOut">
              <a:rPr lang="en-US" smtClean="0"/>
              <a:pPr algn="r"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7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0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01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156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07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8323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8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8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2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3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34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5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7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3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95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8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449AA12-8195-4182-A7AC-2E7E59DFBDAF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22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99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948906" y="1526875"/>
            <a:ext cx="7651395" cy="2229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 FLEE YOUTHFUL LUSTS – v. </a:t>
            </a:r>
            <a:r>
              <a:rPr lang="en-PH" sz="44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22a “Now </a:t>
            </a:r>
            <a:r>
              <a:rPr lang="en-PH" sz="44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flee </a:t>
            </a:r>
            <a:r>
              <a:rPr lang="en-PH" sz="44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youthful lusts…”</a:t>
            </a:r>
            <a:endParaRPr lang="en-PH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530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276045" y="1052423"/>
            <a:ext cx="8497257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ANYTHING THAT KEEP US FROM CHRIST MUST BE FORSAKEN! 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We must stay away from all that dishonors – anything that are deemed unworthy of our Lord!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46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379561" y="1138692"/>
            <a:ext cx="7996687" cy="43649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WANTS OUR LIVES TO BE FULLY CONSECRATED TO HIM – FOR US TO BE TRULY PASSIONATE FOR PURITY AND ABANDON IMPROPRIETY SO HE CAN USE US GREATLY FOR HIS GLORY!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99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1185174" y="1233577"/>
            <a:ext cx="7401464" cy="2953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FOLLOW AFTER GODLINESS:</a:t>
            </a:r>
            <a:r>
              <a:rPr lang="en-PH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PH" sz="4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"…but </a:t>
            </a: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pursue</a:t>
            </a:r>
            <a:r>
              <a:rPr lang="en-PH" sz="4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righteousness, faith, love, peace…”</a:t>
            </a:r>
            <a:endParaRPr lang="en-PH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941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787400" y="406401"/>
            <a:ext cx="8191500" cy="60894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Christian life described in contrast: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salm 97:10 – 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love/fear the Lord and to hate evil” 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Galatians 2:20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“To die to self and to live with Christ”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Colossians 3:5-10 – 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put off the old and to put on the new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7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766074" y="306477"/>
            <a:ext cx="8123926" cy="54751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Pursue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be in hot pursuit of, follow after, aim at, chase for, the steady pursuit of moral, godly and spiritual ends.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Titus 2:11-12; 14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Thess. 5:15;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Corinthians 14:1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Philippians 3:12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27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1168400" y="482601"/>
            <a:ext cx="8407400" cy="59858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Four Characteristics:</a:t>
            </a:r>
            <a:endParaRPr lang="en-PH" sz="3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Timothy 6:11; Galatians 5:22-23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 </a:t>
            </a: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"Righteousness" – </a:t>
            </a:r>
            <a:r>
              <a:rPr lang="en-PH" sz="3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“right-ness, integrity, truthfulness, fairness, and justice” (Phil. </a:t>
            </a:r>
            <a:r>
              <a:rPr lang="en-PH" sz="38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3:9)</a:t>
            </a:r>
            <a:endParaRPr lang="en-PH" sz="38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 "Faith" – </a:t>
            </a:r>
            <a:r>
              <a:rPr lang="en-PH" sz="3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“a constancy of trust in God rather than in our own carefully devised securities</a:t>
            </a: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(</a:t>
            </a:r>
            <a:r>
              <a:rPr lang="en-PH" sz="3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Tim. 1:5; also </a:t>
            </a: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 1:5) </a:t>
            </a:r>
            <a:endParaRPr lang="en-PH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4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1371600" y="673100"/>
            <a:ext cx="8636000" cy="53135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AutoNum type="alphaL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"Love" – 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acting in the best interests of the other person.”</a:t>
            </a:r>
            <a:endParaRPr lang="en-PH" sz="40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Corinthians 13:4-8; 1 Tim. 1:5</a:t>
            </a:r>
          </a:p>
          <a:p>
            <a:pPr lvl="0">
              <a:lnSpc>
                <a:spcPct val="107000"/>
              </a:lnSpc>
            </a:pPr>
            <a:endParaRPr lang="en-PH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AutoNum type="alphaL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"Peace"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“harmony and unity with those who are brought together in a common commitment to the Lord.” 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10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679426" cy="38673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 . . with those who call upon the Lord out of a pure heart."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Romans 10:13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Hebrews 10:24, 25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260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850900" y="457200"/>
            <a:ext cx="8458200" cy="53234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 FIGHT WITH A </a:t>
            </a:r>
            <a:r>
              <a:rPr lang="en-PH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TRUTHFUL TESTIMONY</a:t>
            </a: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vss. 23-26</a:t>
            </a:r>
            <a:r>
              <a:rPr lang="en-PH" sz="3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“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But </a:t>
            </a:r>
            <a:r>
              <a:rPr lang="en-PH" sz="32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refuse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foolish and ignorant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speculations…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Lord's </a:t>
            </a:r>
            <a:r>
              <a:rPr lang="en-PH" sz="32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bond-servant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must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 be quarrelsome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but be 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kind to all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able to teach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patient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gentleness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32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correcting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  <a:r>
              <a:rPr lang="en-PH" sz="32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God may grant them repentance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leading to the knowledge of the truth…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 to their senses and escape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from the snare of the devil…he</a:t>
            </a:r>
            <a:r>
              <a:rPr lang="en-PH" sz="32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ld captive</a:t>
            </a:r>
            <a:r>
              <a:rPr lang="en-PH" sz="32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by him to do his will.”</a:t>
            </a:r>
            <a:endParaRPr lang="en-PH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4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310718" y="603682"/>
            <a:ext cx="8833281" cy="56217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 </a:t>
            </a:r>
          </a:p>
          <a:p>
            <a:pPr algn="ctr"/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PASSING ON THE LEGACY OF ENDURING FAITH (#11)</a:t>
            </a:r>
          </a:p>
          <a:p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III.  THE PORTRAIT OF 	ENDURANCE (2:1–26)</a:t>
            </a:r>
          </a:p>
          <a:p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Strengthened to Faithful Stewardship - 2:1-2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3" y="1233577"/>
            <a:ext cx="7991091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“Refuse” - </a:t>
            </a:r>
            <a:r>
              <a:rPr lang="en-PH" sz="40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</a:t>
            </a:r>
            <a:r>
              <a:rPr lang="en-PH" sz="4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"avoid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“, to "reject or beg off… the Lord's servant must graciously "beg off" many invitations to "war over words" with others; engaging in “foolish and ignorant disputes”.</a:t>
            </a:r>
            <a:endParaRPr lang="en-PH" sz="4000" b="1" i="1" dirty="0"/>
          </a:p>
        </p:txBody>
      </p:sp>
    </p:spTree>
    <p:extLst>
      <p:ext uri="{BB962C8B-B14F-4D97-AF65-F5344CB8AC3E}">
        <p14:creationId xmlns:p14="http://schemas.microsoft.com/office/powerpoint/2010/main" val="1165851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401464" cy="42161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"servant of the Lord” - 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“a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bondslave" having no will of his own; totally under the command of his master.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Exodus 21:5;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 6:16 ff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13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401464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The Lord’s bondslave is: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a.  “Not quarrelsome” – </a:t>
            </a:r>
            <a:r>
              <a:rPr lang="en-US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“does not blow others away” 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3 John 9,10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765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401464" cy="42161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“Considerate”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 . . but gentle to all . . .like a tender mother who takes good care of her child”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en-PH" sz="40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Thessalonians 2:7</a:t>
            </a:r>
            <a:endParaRPr lang="en-PH" sz="4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14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210065" y="640450"/>
            <a:ext cx="8587947" cy="4669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“Competent”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“. . . able to teach . . 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“to communicate God's eternal word in understandable way ” “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engaging persons in ways that stimulate their thinking and behavior to respond to truth.”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945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-135917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444848" y="455093"/>
            <a:ext cx="9168709" cy="49773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“Patient“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“. . . patient . . . “</a:t>
            </a:r>
            <a:r>
              <a:rPr lang="en-PH" sz="4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"to bear evil without resentment."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servant shows patience as he represents and reflects Christ to those around him.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Peter 2:21-23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45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201436" y="516882"/>
            <a:ext cx="8942563" cy="5302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“HUMBLE" – </a:t>
            </a: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“. . . in humility correcting those who are in opposition. . . “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en-PH" sz="1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Lord’s servant takes an authoritative stand for God's truth while maintaining an attitude of humility and meekness. </a:t>
            </a:r>
            <a:endParaRPr lang="en-PH" sz="4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2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8238226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Paul gives the real reason for any success we might have in seeing others change: 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v.25 “…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 God perhaps will grant them repentance, so that they may know the truth."</a:t>
            </a:r>
            <a:endParaRPr lang="en-PH" sz="4000" b="1" i="1" dirty="0"/>
          </a:p>
        </p:txBody>
      </p:sp>
    </p:spTree>
    <p:extLst>
      <p:ext uri="{BB962C8B-B14F-4D97-AF65-F5344CB8AC3E}">
        <p14:creationId xmlns:p14="http://schemas.microsoft.com/office/powerpoint/2010/main" val="1898823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383059" y="531341"/>
            <a:ext cx="8414951" cy="56213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God may use our reasonings and exhortations, but He is in no way dependent upon them. We are utterly dependent upon Him for any fruitfulness in our ministry.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Corinthians 3:5-7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Timothy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4:16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815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40146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The Lord wants to use His chosen vessels for the task of bringing others “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escape the snares of the devil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” (v.26).  Unless God intervenes, they will remain to be captives, lost and blinded (2 Cor. 4:4).</a:t>
            </a:r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399495" y="781235"/>
            <a:ext cx="8831003" cy="49552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 Be Dedicated Amidst Suffering Hardship – 2:3-7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 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Motivated by the Savior’s Sacrifice – 2:8-13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0" indent="-742950">
              <a:buAutoNum type="alphaUcPeriod" startAt="4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Diligent to Study the Word and Stand Against Falsehood - 2:14-19 </a:t>
            </a:r>
          </a:p>
          <a:p>
            <a:pPr marL="742950" lvl="0" indent="-742950">
              <a:buAutoNum type="alphaUcPeriod" startAt="4"/>
            </a:pP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1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3" y="788733"/>
            <a:ext cx="7966377" cy="5052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God desires to display His glory,  the light of the gospel through His servants - cleansed and endued by the Spirit’s strength/power, armed and equipped with the Word of truth, whose life manifest genuine transformation and grace!</a:t>
            </a:r>
            <a:endParaRPr lang="en-PH" sz="3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61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1C54FE-5104-F31B-D3D2-8B3CD270D5C4}"/>
              </a:ext>
            </a:extLst>
          </p:cNvPr>
          <p:cNvSpPr txBox="1"/>
          <p:nvPr/>
        </p:nvSpPr>
        <p:spPr>
          <a:xfrm>
            <a:off x="905774" y="1233577"/>
            <a:ext cx="7401464" cy="2950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87021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782207" y="1396314"/>
            <a:ext cx="7426411" cy="34726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SANCTIFIED TO SERVE GOD TO THE UTMOST</a:t>
            </a:r>
          </a:p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PH" sz="4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2:20-26</a:t>
            </a:r>
            <a:endParaRPr lang="en-PH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7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759125" y="902273"/>
            <a:ext cx="7522233" cy="2937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PEOPLE BELONGING TO GOD, WE HAVE BEEN CALLED TO PURITY OF LIFE AND SERVICE!</a:t>
            </a:r>
          </a:p>
        </p:txBody>
      </p:sp>
    </p:spTree>
    <p:extLst>
      <p:ext uri="{BB962C8B-B14F-4D97-AF65-F5344CB8AC3E}">
        <p14:creationId xmlns:p14="http://schemas.microsoft.com/office/powerpoint/2010/main" val="85321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931654" y="1259458"/>
            <a:ext cx="7606866" cy="2937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GOD DELIGHTS TO DISPLAY HIS GRACE AND POWER THROUGH HIS SANCTIFIED SERVANTS!</a:t>
            </a:r>
          </a:p>
        </p:txBody>
      </p:sp>
    </p:spTree>
    <p:extLst>
      <p:ext uri="{BB962C8B-B14F-4D97-AF65-F5344CB8AC3E}">
        <p14:creationId xmlns:p14="http://schemas.microsoft.com/office/powerpoint/2010/main" val="1428783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577970" y="1406106"/>
            <a:ext cx="8084116" cy="3678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DOES THE LORD’S SERVANT CONDUCT HIMSELF IN A WAY THAT HONORS AND REFLECTS HIS MASTER’S WORTH?</a:t>
            </a:r>
            <a:endParaRPr lang="en-PH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987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776378" y="1173192"/>
            <a:ext cx="8095774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FOCUS ON PURITY – v. 21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if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man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cleanses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himself from these things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he will be a vessel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honor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sanctified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PH" sz="4000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PH" sz="4000" b="1" i="1" u="sng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prepared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every good work.”</a:t>
            </a:r>
            <a:endParaRPr lang="en-PH" sz="4000" i="1" dirty="0"/>
          </a:p>
        </p:txBody>
      </p:sp>
    </p:spTree>
    <p:extLst>
      <p:ext uri="{BB962C8B-B14F-4D97-AF65-F5344CB8AC3E}">
        <p14:creationId xmlns:p14="http://schemas.microsoft.com/office/powerpoint/2010/main" val="429421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46871CDD-C289-D3EE-D78A-2B552F907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7" r="-1" b="6772"/>
          <a:stretch/>
        </p:blipFill>
        <p:spPr>
          <a:xfrm>
            <a:off x="-1523980" y="10"/>
            <a:ext cx="1218893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0B68E-E6E8-3F48-98FA-07F7A7FA0179}"/>
              </a:ext>
            </a:extLst>
          </p:cNvPr>
          <p:cNvSpPr txBox="1"/>
          <p:nvPr/>
        </p:nvSpPr>
        <p:spPr>
          <a:xfrm>
            <a:off x="785005" y="1164563"/>
            <a:ext cx="7737894" cy="33376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LIFE OF SANCTIFICATION LEADS TO A LIFE OF USEFULNESS AND EFFECTIVENESS FOR THE LORD’S SERVICE!</a:t>
            </a:r>
          </a:p>
        </p:txBody>
      </p:sp>
    </p:spTree>
    <p:extLst>
      <p:ext uri="{BB962C8B-B14F-4D97-AF65-F5344CB8AC3E}">
        <p14:creationId xmlns:p14="http://schemas.microsoft.com/office/powerpoint/2010/main" val="127481221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1027</TotalTime>
  <Words>993</Words>
  <Application>Microsoft Office PowerPoint</Application>
  <PresentationFormat>On-screen Show (4:3)</PresentationFormat>
  <Paragraphs>73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Century Gothic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Florencio Ragos</cp:lastModifiedBy>
  <cp:revision>19</cp:revision>
  <dcterms:created xsi:type="dcterms:W3CDTF">2022-06-04T12:46:16Z</dcterms:created>
  <dcterms:modified xsi:type="dcterms:W3CDTF">2022-06-11T23:10:53Z</dcterms:modified>
</cp:coreProperties>
</file>