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9"/>
    <p:restoredTop sz="95988"/>
  </p:normalViewPr>
  <p:slideViewPr>
    <p:cSldViewPr snapToGrid="0" snapToObjects="1">
      <p:cViewPr varScale="1">
        <p:scale>
          <a:sx n="69" d="100"/>
          <a:sy n="69" d="100"/>
        </p:scale>
        <p:origin x="5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60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48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18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2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95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570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66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70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F9AE7-B904-BC4A-9312-FFC97A4DAFFB}" type="datetimeFigureOut">
              <a:rPr lang="en-US" smtClean="0"/>
              <a:t>7/18/2021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2CAC1-7A0D-8441-B482-8877C2687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SAMUEL SERIES 12: THE FITNESS OF SAUL – SAMUEL’S ADDRESS TO ISRAEL Ch. 12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tabLst>
                <a:tab pos="617538" algn="l"/>
                <a:tab pos="1019175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Ch. 12 contains Samuel’s address to the people of Israel in the celebration event of 11:14-15.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Samuel’s address had several purposes.</a:t>
            </a:r>
          </a:p>
        </p:txBody>
      </p:sp>
    </p:spTree>
    <p:extLst>
      <p:ext uri="{BB962C8B-B14F-4D97-AF65-F5344CB8AC3E}">
        <p14:creationId xmlns:p14="http://schemas.microsoft.com/office/powerpoint/2010/main" val="420306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/>
          </a:bodyPr>
          <a:lstStyle/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Whenever you are tempted to toy around with sin (which is actually a rejection of God’s rule over us), recall the times God had dealt with you in the past.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Hopefully this would serve as a 			deterrent to sin.</a:t>
            </a:r>
          </a:p>
          <a:p>
            <a:pPr algn="l">
              <a:tabLst>
                <a:tab pos="617538" algn="l"/>
                <a:tab pos="97631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III.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SAUL’S CHOICE CONFIRMED (vv. 12-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13)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12:12-13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3228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/>
          </a:bodyPr>
          <a:lstStyle/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Samuel now brings the discourse to the present time: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words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“although the Lord your 			God was your king”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are a clear 			reference to their rejection of God – 		they would rather serve another king 		than God.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Samuel confirms Saul as king.</a:t>
            </a: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Notice the tone of accusation used by 		Samuel in the words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“whom you have 		chosen, whom you have asked for”.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02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 lnSpcReduction="10000"/>
          </a:bodyPr>
          <a:lstStyle/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Nevertheless, Samuel emphasized 			that this king who had just led them to 		a glorious victory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was from God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		the victory also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was from 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Again we see the continuing 				operation of God’s grace toward 			His people in spite of them.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whole discourse from vv. 6-13, Samuel was preparing them for what he was about to say in the next several verses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en-PH" sz="32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Israelites euphoria needed to be 		put in check.</a:t>
            </a:r>
          </a:p>
        </p:txBody>
      </p:sp>
    </p:spTree>
    <p:extLst>
      <p:ext uri="{BB962C8B-B14F-4D97-AF65-F5344CB8AC3E}">
        <p14:creationId xmlns:p14="http://schemas.microsoft.com/office/powerpoint/2010/main" val="1980588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/>
          </a:bodyPr>
          <a:lstStyle/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Even this whole discourse was an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evidence of God’s grace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through Samuel who sought to keep the Israelites worshipping God and serving Him. 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GRACIOUSNESS IS SO WONDERFULLY TYPICAL OF OUR GOD WHOSE LOVE FOR HIS OWN NEVER FAILS IN SPITE OF ALL THE TIMES WE WOULD GRIEVE HIS HEART.</a:t>
            </a:r>
          </a:p>
        </p:txBody>
      </p:sp>
    </p:spTree>
    <p:extLst>
      <p:ext uri="{BB962C8B-B14F-4D97-AF65-F5344CB8AC3E}">
        <p14:creationId xmlns:p14="http://schemas.microsoft.com/office/powerpoint/2010/main" val="372579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/>
          </a:bodyPr>
          <a:lstStyle/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because His love for His 			elect from eternity past was sealed 		in Christ by His vicarious sacrifice 		on the cross and His glorious 			resurrection from the dead.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65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/>
          </a:bodyPr>
          <a:lstStyle/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Samuel did not want the people to rest in the false security of now having a human king who led them to victory in battle against their enemy.</a:t>
            </a:r>
          </a:p>
          <a:p>
            <a:pPr algn="l">
              <a:tabLst>
                <a:tab pos="617538" algn="l"/>
                <a:tab pos="101917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Their sinful demand and God 			consenting to it did not diminish 			their first and highest obligation to 		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101917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There are people today who had chosen to turn their backs on God, thinking that their doing so excuses them from any accountability to God.</a:t>
            </a:r>
          </a:p>
        </p:txBody>
      </p:sp>
    </p:spTree>
    <p:extLst>
      <p:ext uri="{BB962C8B-B14F-4D97-AF65-F5344CB8AC3E}">
        <p14:creationId xmlns:p14="http://schemas.microsoft.com/office/powerpoint/2010/main" val="285639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 lnSpcReduction="10000"/>
          </a:bodyPr>
          <a:lstStyle/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ALL WILL BE MADE TO ANSWER TO 		THE ONE AND ONLY HOLY GOD 			OVER ALL CREATION – EVEN 			THOSE WHO DENY HIS 					EXISTENCE.</a:t>
            </a: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Heb 4:13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Fitness of Saul (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11 – 12)</a:t>
            </a: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a. Saul’s Initial Victory (11:1-15)</a:t>
            </a: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b. Samuel’s Address to Israel (12:1-25)</a:t>
            </a:r>
          </a:p>
          <a:p>
            <a:pPr algn="l">
              <a:tabLst>
                <a:tab pos="617538" algn="l"/>
                <a:tab pos="97631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tabLst>
                <a:tab pos="392113" algn="l"/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SAMUEL’S BLAMELESSNESS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AFFIRMED (vv. 1-5)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  <a:tabLst>
                <a:tab pos="392113" algn="l"/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12:1-5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71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 lnSpcReduction="10000"/>
          </a:bodyPr>
          <a:lstStyle/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Samuel was actually beginning the 			transitioning of his ruling authority to 		Saul.</a:t>
            </a: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And he did this by reminding the 			people of his blameless testimony as 		judge and prophet of the people. 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1-2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Here, he was testifying of how he 			fulfilled his role as one who 				represented the people to God, having 		secured God’s answer to their request 		for a human king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1-2a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vv.3-5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674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/>
          </a:bodyPr>
          <a:lstStyle/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Samuel indirectly testified of his 			blamelessness as a prophet of Israel 		through a challenge to them to prove 		any wrong doing or abuse of his 			position as prophet on his part.</a:t>
            </a: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These were actually covenant 				stipulations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20:17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  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23:8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Moreover, for Samuel to call God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as witness was a bold move, 			attesting to how sure he was of his 			blamelessness.</a:t>
            </a:r>
          </a:p>
        </p:txBody>
      </p:sp>
    </p:spTree>
    <p:extLst>
      <p:ext uri="{BB962C8B-B14F-4D97-AF65-F5344CB8AC3E}">
        <p14:creationId xmlns:p14="http://schemas.microsoft.com/office/powerpoint/2010/main" val="91008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/>
          </a:bodyPr>
          <a:lstStyle/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is not overconfidence or self-			righteousness on his part but a true 		knowledge of his blamelessness that 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implied a deliberately careful walk 		throughout his life.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was also a challenge to Saul to follow Samuel’s example as he now would replace Samuel as leader of Israel.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should be major challenge to us – to pursue blamelessness throughout our earthly life.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42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/>
          </a:bodyPr>
          <a:lstStyle/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There are at least two men described as blameless in the OT: Noah (Gen 6:9) and Job (Job 1:1, 8).</a:t>
            </a:r>
          </a:p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the NT, only the Lord Jesus 				manifested the virtue of 					blamelessness through His perfect 			sinlessness all His life (Heb 4:15).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Blamelessness (also being above reproach) is very important to God (1Cor 1:8, Eph 1:4, Phil 2:15, Col 1:22, 1Tim 3:2, 10, Titus 1:7).</a:t>
            </a:r>
          </a:p>
        </p:txBody>
      </p:sp>
    </p:spTree>
    <p:extLst>
      <p:ext uri="{BB962C8B-B14F-4D97-AF65-F5344CB8AC3E}">
        <p14:creationId xmlns:p14="http://schemas.microsoft.com/office/powerpoint/2010/main" val="38138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/>
          </a:bodyPr>
          <a:lstStyle/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II. 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GOD’S RIGHTEOUS ACTS RECALLED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(vv. 6-11)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12:6-11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midst of the joyful celebration of Saul’s recent victory (11:15), Samuel now turns his focus on their sinful and rebellious act of asking for a king.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he reminds them that it was the Lord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“who brought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[their]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fathers up from the land of Egypt”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through Moses and Aaron.</a:t>
            </a:r>
          </a:p>
        </p:txBody>
      </p:sp>
    </p:spTree>
    <p:extLst>
      <p:ext uri="{BB962C8B-B14F-4D97-AF65-F5344CB8AC3E}">
        <p14:creationId xmlns:p14="http://schemas.microsoft.com/office/powerpoint/2010/main" val="57679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5BAAD61-644B-4D4C-9273-0CF954C1D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90" y="83890"/>
            <a:ext cx="8959442" cy="6702804"/>
          </a:xfrm>
        </p:spPr>
        <p:txBody>
          <a:bodyPr>
            <a:normAutofit/>
          </a:bodyPr>
          <a:lstStyle/>
          <a:p>
            <a:pPr algn="l"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Samuel, as it were, takes the 		role of prosecutor, and the people 			become the defendants whose crime 		is having desired a king in total 			disregard of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“all the righteous acts of 		the Lord”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throughout the time of the 		exodus and the judges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8-11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buFont typeface="Wingdings" pitchFamily="2" charset="2"/>
              <a:buChar char="Ø"/>
              <a:tabLst>
                <a:tab pos="617538" algn="l"/>
                <a:tab pos="9763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recalling of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“all the righteous acts of the Lord”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an implied warning to the Israelites that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would always deal with those who would reject Him, especially among His chosen people.</a:t>
            </a:r>
          </a:p>
        </p:txBody>
      </p:sp>
    </p:spTree>
    <p:extLst>
      <p:ext uri="{BB962C8B-B14F-4D97-AF65-F5344CB8AC3E}">
        <p14:creationId xmlns:p14="http://schemas.microsoft.com/office/powerpoint/2010/main" val="387230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</TotalTime>
  <Words>1140</Words>
  <Application>Microsoft Office PowerPoint</Application>
  <PresentationFormat>On-screen Show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Tech Dept. GLCC</cp:lastModifiedBy>
  <cp:revision>25</cp:revision>
  <dcterms:created xsi:type="dcterms:W3CDTF">2021-07-17T15:03:04Z</dcterms:created>
  <dcterms:modified xsi:type="dcterms:W3CDTF">2021-07-18T04:55:02Z</dcterms:modified>
</cp:coreProperties>
</file>